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5" r:id="rId3"/>
  </p:sldMasterIdLst>
  <p:notesMasterIdLst>
    <p:notesMasterId r:id="rId12"/>
  </p:notesMasterIdLst>
  <p:sldIdLst>
    <p:sldId id="1211" r:id="rId4"/>
    <p:sldId id="1240" r:id="rId5"/>
    <p:sldId id="1224" r:id="rId6"/>
    <p:sldId id="1245" r:id="rId7"/>
    <p:sldId id="1241" r:id="rId8"/>
    <p:sldId id="1243" r:id="rId9"/>
    <p:sldId id="1228" r:id="rId10"/>
    <p:sldId id="12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425392-B0DD-3EC0-54E2-414916EE2DA3}" name="Diehl, Beth" initials="DB" userId="S::Beth.Diehl@ryan.com::5a7c39cd-bd27-46e5-9e13-15340584a2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71DC8-CC0C-4D47-BE8D-94C0E2357039}" v="3" dt="2024-10-11T18:54:33.207"/>
    <p1510:client id="{DCCE3802-C4AF-3A6D-333A-4F34E3176F18}" v="31" dt="2024-10-11T18:41:21.855"/>
    <p1510:client id="{E5B6D72E-43EA-4962-BE65-A89822743CDF}" v="78" dt="2024-10-10T22:29:50.285"/>
    <p1510:client id="{F5EC0D7B-386E-4062-CD12-B34AF4067F9A}" v="1" dt="2024-10-11T18:19:09.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59F55-E87F-4894-AB37-08F6A8006D45}"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2EBA7-F436-4698-B69D-FA516E788361}" type="slidenum">
              <a:rPr lang="en-US" smtClean="0"/>
              <a:t>‹#›</a:t>
            </a:fld>
            <a:endParaRPr lang="en-US"/>
          </a:p>
        </p:txBody>
      </p:sp>
    </p:spTree>
    <p:extLst>
      <p:ext uri="{BB962C8B-B14F-4D97-AF65-F5344CB8AC3E}">
        <p14:creationId xmlns:p14="http://schemas.microsoft.com/office/powerpoint/2010/main" val="304445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U.S.</a:t>
            </a:r>
          </a:p>
        </p:txBody>
      </p:sp>
      <p:sp>
        <p:nvSpPr>
          <p:cNvPr id="4" name="Slide Number Placeholder 3"/>
          <p:cNvSpPr>
            <a:spLocks noGrp="1"/>
          </p:cNvSpPr>
          <p:nvPr>
            <p:ph type="sldNum" sz="quarter" idx="5"/>
          </p:nvPr>
        </p:nvSpPr>
        <p:spPr/>
        <p:txBody>
          <a:bodyPr/>
          <a:lstStyle/>
          <a:p>
            <a:fld id="{51850710-3577-E74A-9C2F-93CD90266D54}" type="slidenum">
              <a:rPr lang="en-US" smtClean="0"/>
              <a:t>1</a:t>
            </a:fld>
            <a:endParaRPr lang="en-US" dirty="0"/>
          </a:p>
        </p:txBody>
      </p:sp>
    </p:spTree>
    <p:extLst>
      <p:ext uri="{BB962C8B-B14F-4D97-AF65-F5344CB8AC3E}">
        <p14:creationId xmlns:p14="http://schemas.microsoft.com/office/powerpoint/2010/main" val="300107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Cover Slide 1</a:t>
            </a:r>
          </a:p>
        </p:txBody>
      </p:sp>
      <p:sp>
        <p:nvSpPr>
          <p:cNvPr id="4" name="Slide Number Placeholder 3"/>
          <p:cNvSpPr>
            <a:spLocks noGrp="1"/>
          </p:cNvSpPr>
          <p:nvPr>
            <p:ph type="sldNum" sz="quarter" idx="5"/>
          </p:nvPr>
        </p:nvSpPr>
        <p:spPr/>
        <p:txBody>
          <a:bodyPr/>
          <a:lstStyle/>
          <a:p>
            <a:fld id="{51850710-3577-E74A-9C2F-93CD90266D54}" type="slidenum">
              <a:rPr lang="en-US" smtClean="0"/>
              <a:t>2</a:t>
            </a:fld>
            <a:endParaRPr lang="en-US" dirty="0"/>
          </a:p>
        </p:txBody>
      </p:sp>
    </p:spTree>
    <p:extLst>
      <p:ext uri="{BB962C8B-B14F-4D97-AF65-F5344CB8AC3E}">
        <p14:creationId xmlns:p14="http://schemas.microsoft.com/office/powerpoint/2010/main" val="10125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Ryan Logo for First Bullet</a:t>
            </a:r>
          </a:p>
        </p:txBody>
      </p:sp>
      <p:sp>
        <p:nvSpPr>
          <p:cNvPr id="4" name="Slide Number Placeholder 3"/>
          <p:cNvSpPr>
            <a:spLocks noGrp="1"/>
          </p:cNvSpPr>
          <p:nvPr>
            <p:ph type="sldNum" sz="quarter" idx="5"/>
          </p:nvPr>
        </p:nvSpPr>
        <p:spPr/>
        <p:txBody>
          <a:bodyPr/>
          <a:lstStyle/>
          <a:p>
            <a:fld id="{51850710-3577-E74A-9C2F-93CD90266D54}" type="slidenum">
              <a:rPr lang="en-US" smtClean="0"/>
              <a:t>3</a:t>
            </a:fld>
            <a:endParaRPr lang="en-US" dirty="0"/>
          </a:p>
        </p:txBody>
      </p:sp>
    </p:spTree>
    <p:extLst>
      <p:ext uri="{BB962C8B-B14F-4D97-AF65-F5344CB8AC3E}">
        <p14:creationId xmlns:p14="http://schemas.microsoft.com/office/powerpoint/2010/main" val="249530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Ryan Logo for First Bullet</a:t>
            </a:r>
          </a:p>
        </p:txBody>
      </p:sp>
      <p:sp>
        <p:nvSpPr>
          <p:cNvPr id="4" name="Slide Number Placeholder 3"/>
          <p:cNvSpPr>
            <a:spLocks noGrp="1"/>
          </p:cNvSpPr>
          <p:nvPr>
            <p:ph type="sldNum" sz="quarter" idx="5"/>
          </p:nvPr>
        </p:nvSpPr>
        <p:spPr/>
        <p:txBody>
          <a:bodyPr/>
          <a:lstStyle/>
          <a:p>
            <a:fld id="{51850710-3577-E74A-9C2F-93CD90266D54}" type="slidenum">
              <a:rPr lang="en-US" smtClean="0"/>
              <a:t>4</a:t>
            </a:fld>
            <a:endParaRPr lang="en-US" dirty="0"/>
          </a:p>
        </p:txBody>
      </p:sp>
    </p:spTree>
    <p:extLst>
      <p:ext uri="{BB962C8B-B14F-4D97-AF65-F5344CB8AC3E}">
        <p14:creationId xmlns:p14="http://schemas.microsoft.com/office/powerpoint/2010/main" val="247485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Cover Slide 1</a:t>
            </a:r>
          </a:p>
        </p:txBody>
      </p:sp>
      <p:sp>
        <p:nvSpPr>
          <p:cNvPr id="4" name="Slide Number Placeholder 3"/>
          <p:cNvSpPr>
            <a:spLocks noGrp="1"/>
          </p:cNvSpPr>
          <p:nvPr>
            <p:ph type="sldNum" sz="quarter" idx="5"/>
          </p:nvPr>
        </p:nvSpPr>
        <p:spPr/>
        <p:txBody>
          <a:bodyPr/>
          <a:lstStyle/>
          <a:p>
            <a:fld id="{51850710-3577-E74A-9C2F-93CD90266D54}" type="slidenum">
              <a:rPr lang="en-US" smtClean="0"/>
              <a:t>8</a:t>
            </a:fld>
            <a:endParaRPr lang="en-US" dirty="0"/>
          </a:p>
        </p:txBody>
      </p:sp>
    </p:spTree>
    <p:extLst>
      <p:ext uri="{BB962C8B-B14F-4D97-AF65-F5344CB8AC3E}">
        <p14:creationId xmlns:p14="http://schemas.microsoft.com/office/powerpoint/2010/main" val="10125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ACB5-AFD8-D6E9-A5DF-8C73F158F9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7C2074-BF5A-B286-11A6-8BA70B9EB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11F9D-AB0A-283D-8BB3-9E429DB833DF}"/>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5" name="Footer Placeholder 4">
            <a:extLst>
              <a:ext uri="{FF2B5EF4-FFF2-40B4-BE49-F238E27FC236}">
                <a16:creationId xmlns:a16="http://schemas.microsoft.com/office/drawing/2014/main" id="{7A6A9BCD-9F5D-E4D7-F076-6BBD23E59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A608C-40B5-1993-8CCB-D182660621FA}"/>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293143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86E5-6397-F138-7A31-A0D9BC4945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8164DA-49E4-0EA2-BF9B-FDE650B02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10950-4E77-7D4C-0313-1D6364925013}"/>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5" name="Footer Placeholder 4">
            <a:extLst>
              <a:ext uri="{FF2B5EF4-FFF2-40B4-BE49-F238E27FC236}">
                <a16:creationId xmlns:a16="http://schemas.microsoft.com/office/drawing/2014/main" id="{E1A1535C-98D6-FB05-B6ED-984B0ADAD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DED61-C740-3E01-D5A3-208B7A51A652}"/>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257359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98E5CD-DF0D-E5EB-360F-72119E212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0C6729-DE07-CA97-904B-CAB1DE504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320E3-3B62-25E3-3CE5-D863169403DD}"/>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5" name="Footer Placeholder 4">
            <a:extLst>
              <a:ext uri="{FF2B5EF4-FFF2-40B4-BE49-F238E27FC236}">
                <a16:creationId xmlns:a16="http://schemas.microsoft.com/office/drawing/2014/main" id="{A0BDEC24-D694-C4BD-C40C-52B20EBA0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97BD2-1A24-FD50-B845-25AC9554B194}"/>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41651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299F-4D05-1943-8020-CDEB27E1C59A}"/>
              </a:ext>
            </a:extLst>
          </p:cNvPr>
          <p:cNvSpPr>
            <a:spLocks noGrp="1"/>
          </p:cNvSpPr>
          <p:nvPr>
            <p:ph type="ctrTitle" hasCustomPrompt="1"/>
          </p:nvPr>
        </p:nvSpPr>
        <p:spPr>
          <a:xfrm>
            <a:off x="601743" y="4342923"/>
            <a:ext cx="10992305" cy="757130"/>
          </a:xfrm>
          <a:prstGeom prst="rect">
            <a:avLst/>
          </a:prstGeom>
        </p:spPr>
        <p:txBody>
          <a:bodyPr anchor="ctr" anchorCtr="0">
            <a:spAutoFit/>
          </a:bodyPr>
          <a:lstStyle>
            <a:lvl1pPr algn="ctr">
              <a:defRPr sz="4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45ACC1-5AB2-9246-A7F9-180FAC4A486F}"/>
              </a:ext>
            </a:extLst>
          </p:cNvPr>
          <p:cNvPicPr>
            <a:picLocks noChangeAspect="1"/>
          </p:cNvPicPr>
          <p:nvPr userDrawn="1"/>
        </p:nvPicPr>
        <p:blipFill>
          <a:blip r:embed="rId2"/>
          <a:stretch>
            <a:fillRect/>
          </a:stretch>
        </p:blipFill>
        <p:spPr>
          <a:xfrm>
            <a:off x="601743" y="580801"/>
            <a:ext cx="1689203" cy="599571"/>
          </a:xfrm>
          <a:prstGeom prst="rect">
            <a:avLst/>
          </a:prstGeom>
        </p:spPr>
      </p:pic>
      <p:sp>
        <p:nvSpPr>
          <p:cNvPr id="11" name="Text Placeholder 10">
            <a:extLst>
              <a:ext uri="{FF2B5EF4-FFF2-40B4-BE49-F238E27FC236}">
                <a16:creationId xmlns:a16="http://schemas.microsoft.com/office/drawing/2014/main" id="{C9EE5818-9702-2F45-AAB8-1A1D42C356B2}"/>
              </a:ext>
            </a:extLst>
          </p:cNvPr>
          <p:cNvSpPr>
            <a:spLocks noGrp="1"/>
          </p:cNvSpPr>
          <p:nvPr>
            <p:ph type="body" sz="quarter" idx="10"/>
          </p:nvPr>
        </p:nvSpPr>
        <p:spPr>
          <a:xfrm>
            <a:off x="599018" y="5217584"/>
            <a:ext cx="10993967" cy="599571"/>
          </a:xfrm>
          <a:prstGeom prst="rect">
            <a:avLst/>
          </a:prstGeom>
        </p:spPr>
        <p:txBody>
          <a:bodyPr/>
          <a:lstStyle>
            <a:lvl1pPr marL="0" indent="0" algn="ctr">
              <a:buNone/>
              <a:defRPr sz="1867"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609585" indent="0" algn="ctr">
              <a:buNone/>
              <a:defRPr>
                <a:solidFill>
                  <a:schemeClr val="bg1"/>
                </a:solidFill>
              </a:defRPr>
            </a:lvl2pPr>
            <a:lvl3pPr marL="1219170" indent="0" algn="ctr">
              <a:buNone/>
              <a:defRPr>
                <a:solidFill>
                  <a:schemeClr val="bg1"/>
                </a:solidFill>
              </a:defRPr>
            </a:lvl3pPr>
            <a:lvl4pPr marL="1828754" indent="0" algn="ctr">
              <a:buNone/>
              <a:defRPr>
                <a:solidFill>
                  <a:schemeClr val="bg1"/>
                </a:solidFill>
              </a:defRPr>
            </a:lvl4pPr>
            <a:lvl5pPr marL="2438339" indent="0" algn="ctr">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18988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4F645-8FAC-AD48-8986-EA81F7900281}"/>
              </a:ext>
            </a:extLst>
          </p:cNvPr>
          <p:cNvPicPr>
            <a:picLocks noChangeAspect="1"/>
          </p:cNvPicPr>
          <p:nvPr userDrawn="1"/>
        </p:nvPicPr>
        <p:blipFill>
          <a:blip r:embed="rId2"/>
          <a:stretch>
            <a:fillRect/>
          </a:stretch>
        </p:blipFill>
        <p:spPr>
          <a:xfrm rot="10800000">
            <a:off x="0" y="-11513"/>
            <a:ext cx="12192000" cy="2965169"/>
          </a:xfrm>
          <a:prstGeom prst="rect">
            <a:avLst/>
          </a:prstGeom>
        </p:spPr>
      </p:pic>
      <p:sp>
        <p:nvSpPr>
          <p:cNvPr id="8" name="Title 1">
            <a:extLst>
              <a:ext uri="{FF2B5EF4-FFF2-40B4-BE49-F238E27FC236}">
                <a16:creationId xmlns:a16="http://schemas.microsoft.com/office/drawing/2014/main" id="{7C68B02B-F09E-724B-B449-7C04C9A2DEA8}"/>
              </a:ext>
            </a:extLst>
          </p:cNvPr>
          <p:cNvSpPr>
            <a:spLocks noGrp="1"/>
          </p:cNvSpPr>
          <p:nvPr>
            <p:ph type="ctrTitle" hasCustomPrompt="1"/>
          </p:nvPr>
        </p:nvSpPr>
        <p:spPr>
          <a:xfrm>
            <a:off x="601743" y="4278849"/>
            <a:ext cx="10992305" cy="885279"/>
          </a:xfrm>
          <a:prstGeom prst="rect">
            <a:avLst/>
          </a:prstGeom>
        </p:spPr>
        <p:txBody>
          <a:bodyPr anchor="ctr" anchorCtr="0"/>
          <a:lstStyle>
            <a:lvl1pPr algn="ctr">
              <a:defRPr sz="4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4ACD1A3C-0F37-AE42-9058-28174ED81190}"/>
              </a:ext>
            </a:extLst>
          </p:cNvPr>
          <p:cNvPicPr>
            <a:picLocks noChangeAspect="1"/>
          </p:cNvPicPr>
          <p:nvPr userDrawn="1"/>
        </p:nvPicPr>
        <p:blipFill>
          <a:blip r:embed="rId3"/>
          <a:srcRect/>
          <a:stretch/>
        </p:blipFill>
        <p:spPr>
          <a:xfrm>
            <a:off x="9918208" y="580801"/>
            <a:ext cx="1660349" cy="599571"/>
          </a:xfrm>
          <a:prstGeom prst="rect">
            <a:avLst/>
          </a:prstGeom>
        </p:spPr>
      </p:pic>
      <p:sp>
        <p:nvSpPr>
          <p:cNvPr id="10" name="Text Placeholder 10">
            <a:extLst>
              <a:ext uri="{FF2B5EF4-FFF2-40B4-BE49-F238E27FC236}">
                <a16:creationId xmlns:a16="http://schemas.microsoft.com/office/drawing/2014/main" id="{88237AED-9616-2048-8EAE-AF7FFA1B9410}"/>
              </a:ext>
            </a:extLst>
          </p:cNvPr>
          <p:cNvSpPr>
            <a:spLocks noGrp="1"/>
          </p:cNvSpPr>
          <p:nvPr>
            <p:ph type="body" sz="quarter" idx="10"/>
          </p:nvPr>
        </p:nvSpPr>
        <p:spPr>
          <a:xfrm>
            <a:off x="599018" y="5217585"/>
            <a:ext cx="10993967" cy="389183"/>
          </a:xfrm>
          <a:prstGeom prst="rect">
            <a:avLst/>
          </a:prstGeom>
        </p:spPr>
        <p:txBody>
          <a:bodyPr/>
          <a:lstStyle>
            <a:lvl1pPr marL="0" indent="0" algn="ctr">
              <a:buNone/>
              <a:defRPr sz="1867"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609585" indent="0" algn="ctr">
              <a:buNone/>
              <a:defRPr>
                <a:solidFill>
                  <a:schemeClr val="bg1"/>
                </a:solidFill>
              </a:defRPr>
            </a:lvl2pPr>
            <a:lvl3pPr marL="1219170" indent="0" algn="ctr">
              <a:buNone/>
              <a:defRPr>
                <a:solidFill>
                  <a:schemeClr val="bg1"/>
                </a:solidFill>
              </a:defRPr>
            </a:lvl3pPr>
            <a:lvl4pPr marL="1828754" indent="0" algn="ctr">
              <a:buNone/>
              <a:defRPr>
                <a:solidFill>
                  <a:schemeClr val="bg1"/>
                </a:solidFill>
              </a:defRPr>
            </a:lvl4pPr>
            <a:lvl5pPr marL="2438339" indent="0" algn="ct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294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4F645-8FAC-AD48-8986-EA81F7900281}"/>
              </a:ext>
            </a:extLst>
          </p:cNvPr>
          <p:cNvPicPr>
            <a:picLocks noChangeAspect="1"/>
          </p:cNvPicPr>
          <p:nvPr userDrawn="1"/>
        </p:nvPicPr>
        <p:blipFill>
          <a:blip r:embed="rId2"/>
          <a:stretch>
            <a:fillRect/>
          </a:stretch>
        </p:blipFill>
        <p:spPr>
          <a:xfrm rot="10800000">
            <a:off x="0" y="-11513"/>
            <a:ext cx="12192000" cy="2965169"/>
          </a:xfrm>
          <a:prstGeom prst="rect">
            <a:avLst/>
          </a:prstGeom>
        </p:spPr>
      </p:pic>
      <p:sp>
        <p:nvSpPr>
          <p:cNvPr id="8" name="Title 1">
            <a:extLst>
              <a:ext uri="{FF2B5EF4-FFF2-40B4-BE49-F238E27FC236}">
                <a16:creationId xmlns:a16="http://schemas.microsoft.com/office/drawing/2014/main" id="{7C68B02B-F09E-724B-B449-7C04C9A2DEA8}"/>
              </a:ext>
            </a:extLst>
          </p:cNvPr>
          <p:cNvSpPr>
            <a:spLocks noGrp="1"/>
          </p:cNvSpPr>
          <p:nvPr>
            <p:ph type="ctrTitle" hasCustomPrompt="1"/>
          </p:nvPr>
        </p:nvSpPr>
        <p:spPr>
          <a:xfrm>
            <a:off x="601743" y="4278849"/>
            <a:ext cx="10992305" cy="885279"/>
          </a:xfrm>
          <a:prstGeom prst="rect">
            <a:avLst/>
          </a:prstGeom>
        </p:spPr>
        <p:txBody>
          <a:bodyPr anchor="ctr" anchorCtr="0"/>
          <a:lstStyle>
            <a:lvl1pPr algn="ctr">
              <a:defRPr sz="4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4ACD1A3C-0F37-AE42-9058-28174ED81190}"/>
              </a:ext>
            </a:extLst>
          </p:cNvPr>
          <p:cNvPicPr>
            <a:picLocks noChangeAspect="1"/>
          </p:cNvPicPr>
          <p:nvPr userDrawn="1"/>
        </p:nvPicPr>
        <p:blipFill>
          <a:blip r:embed="rId3"/>
          <a:srcRect/>
          <a:stretch/>
        </p:blipFill>
        <p:spPr>
          <a:xfrm>
            <a:off x="9918208" y="580801"/>
            <a:ext cx="1660349" cy="599571"/>
          </a:xfrm>
          <a:prstGeom prst="rect">
            <a:avLst/>
          </a:prstGeom>
        </p:spPr>
      </p:pic>
      <p:sp>
        <p:nvSpPr>
          <p:cNvPr id="10" name="Text Placeholder 10">
            <a:extLst>
              <a:ext uri="{FF2B5EF4-FFF2-40B4-BE49-F238E27FC236}">
                <a16:creationId xmlns:a16="http://schemas.microsoft.com/office/drawing/2014/main" id="{88237AED-9616-2048-8EAE-AF7FFA1B9410}"/>
              </a:ext>
            </a:extLst>
          </p:cNvPr>
          <p:cNvSpPr>
            <a:spLocks noGrp="1"/>
          </p:cNvSpPr>
          <p:nvPr>
            <p:ph type="body" sz="quarter" idx="10"/>
          </p:nvPr>
        </p:nvSpPr>
        <p:spPr>
          <a:xfrm>
            <a:off x="599018" y="5217585"/>
            <a:ext cx="10993967" cy="389183"/>
          </a:xfrm>
          <a:prstGeom prst="rect">
            <a:avLst/>
          </a:prstGeom>
        </p:spPr>
        <p:txBody>
          <a:bodyPr/>
          <a:lstStyle>
            <a:lvl1pPr marL="0" indent="0" algn="ctr">
              <a:buNone/>
              <a:defRPr sz="1867"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609585" indent="0" algn="ctr">
              <a:buNone/>
              <a:defRPr>
                <a:solidFill>
                  <a:schemeClr val="bg1"/>
                </a:solidFill>
              </a:defRPr>
            </a:lvl2pPr>
            <a:lvl3pPr marL="1219170" indent="0" algn="ctr">
              <a:buNone/>
              <a:defRPr>
                <a:solidFill>
                  <a:schemeClr val="bg1"/>
                </a:solidFill>
              </a:defRPr>
            </a:lvl3pPr>
            <a:lvl4pPr marL="1828754" indent="0" algn="ctr">
              <a:buNone/>
              <a:defRPr>
                <a:solidFill>
                  <a:schemeClr val="bg1"/>
                </a:solidFill>
              </a:defRPr>
            </a:lvl4pPr>
            <a:lvl5pPr marL="2438339" indent="0" algn="ct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119590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299F-4D05-1943-8020-CDEB27E1C59A}"/>
              </a:ext>
            </a:extLst>
          </p:cNvPr>
          <p:cNvSpPr>
            <a:spLocks noGrp="1"/>
          </p:cNvSpPr>
          <p:nvPr>
            <p:ph type="ctrTitle" hasCustomPrompt="1"/>
          </p:nvPr>
        </p:nvSpPr>
        <p:spPr>
          <a:xfrm>
            <a:off x="601743" y="4342923"/>
            <a:ext cx="10992305" cy="757130"/>
          </a:xfrm>
          <a:prstGeom prst="rect">
            <a:avLst/>
          </a:prstGeom>
        </p:spPr>
        <p:txBody>
          <a:bodyPr anchor="ctr" anchorCtr="0">
            <a:spAutoFit/>
          </a:bodyPr>
          <a:lstStyle>
            <a:lvl1pPr algn="ctr">
              <a:defRPr sz="4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45ACC1-5AB2-9246-A7F9-180FAC4A486F}"/>
              </a:ext>
            </a:extLst>
          </p:cNvPr>
          <p:cNvPicPr>
            <a:picLocks noChangeAspect="1"/>
          </p:cNvPicPr>
          <p:nvPr userDrawn="1"/>
        </p:nvPicPr>
        <p:blipFill>
          <a:blip r:embed="rId2"/>
          <a:stretch>
            <a:fillRect/>
          </a:stretch>
        </p:blipFill>
        <p:spPr>
          <a:xfrm>
            <a:off x="601743" y="580801"/>
            <a:ext cx="1689203" cy="599571"/>
          </a:xfrm>
          <a:prstGeom prst="rect">
            <a:avLst/>
          </a:prstGeom>
        </p:spPr>
      </p:pic>
      <p:sp>
        <p:nvSpPr>
          <p:cNvPr id="11" name="Text Placeholder 10">
            <a:extLst>
              <a:ext uri="{FF2B5EF4-FFF2-40B4-BE49-F238E27FC236}">
                <a16:creationId xmlns:a16="http://schemas.microsoft.com/office/drawing/2014/main" id="{C9EE5818-9702-2F45-AAB8-1A1D42C356B2}"/>
              </a:ext>
            </a:extLst>
          </p:cNvPr>
          <p:cNvSpPr>
            <a:spLocks noGrp="1"/>
          </p:cNvSpPr>
          <p:nvPr>
            <p:ph type="body" sz="quarter" idx="10"/>
          </p:nvPr>
        </p:nvSpPr>
        <p:spPr>
          <a:xfrm>
            <a:off x="599018" y="5217584"/>
            <a:ext cx="10993967" cy="599571"/>
          </a:xfrm>
          <a:prstGeom prst="rect">
            <a:avLst/>
          </a:prstGeom>
        </p:spPr>
        <p:txBody>
          <a:bodyPr/>
          <a:lstStyle>
            <a:lvl1pPr marL="0" indent="0" algn="ctr">
              <a:buNone/>
              <a:defRPr sz="1867"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609585" indent="0" algn="ctr">
              <a:buNone/>
              <a:defRPr>
                <a:solidFill>
                  <a:schemeClr val="bg1"/>
                </a:solidFill>
              </a:defRPr>
            </a:lvl2pPr>
            <a:lvl3pPr marL="1219170" indent="0" algn="ctr">
              <a:buNone/>
              <a:defRPr>
                <a:solidFill>
                  <a:schemeClr val="bg1"/>
                </a:solidFill>
              </a:defRPr>
            </a:lvl3pPr>
            <a:lvl4pPr marL="1828754" indent="0" algn="ctr">
              <a:buNone/>
              <a:defRPr>
                <a:solidFill>
                  <a:schemeClr val="bg1"/>
                </a:solidFill>
              </a:defRPr>
            </a:lvl4pPr>
            <a:lvl5pPr marL="2438339" indent="0" algn="ctr">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0416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3C7591-AFD8-461C-8559-AD227205C6F4}"/>
              </a:ext>
            </a:extLst>
          </p:cNvPr>
          <p:cNvSpPr>
            <a:spLocks noGrp="1"/>
          </p:cNvSpPr>
          <p:nvPr>
            <p:ph type="title"/>
          </p:nvPr>
        </p:nvSpPr>
        <p:spPr>
          <a:xfrm>
            <a:off x="741892" y="51313"/>
            <a:ext cx="10708216" cy="968771"/>
          </a:xfrm>
          <a:prstGeom prst="rect">
            <a:avLst/>
          </a:prstGeom>
        </p:spPr>
        <p:txBody>
          <a:bodyPr vert="horz" lIns="0" tIns="45720" rIns="0" bIns="0" rtlCol="0" anchor="b" anchorCtr="0">
            <a:normAutofit/>
          </a:bodyPr>
          <a:lstStyle/>
          <a:p>
            <a:r>
              <a:rPr lang="en-US"/>
              <a:t>Click to edit master title style</a:t>
            </a:r>
          </a:p>
        </p:txBody>
      </p:sp>
      <p:sp>
        <p:nvSpPr>
          <p:cNvPr id="9" name="Text Placeholder 8">
            <a:extLst>
              <a:ext uri="{FF2B5EF4-FFF2-40B4-BE49-F238E27FC236}">
                <a16:creationId xmlns:a16="http://schemas.microsoft.com/office/drawing/2014/main" id="{9CAA16C1-F726-4528-816F-C3573B0B15CA}"/>
              </a:ext>
            </a:extLst>
          </p:cNvPr>
          <p:cNvSpPr>
            <a:spLocks noGrp="1"/>
          </p:cNvSpPr>
          <p:nvPr>
            <p:ph type="body" sz="quarter" idx="10"/>
          </p:nvPr>
        </p:nvSpPr>
        <p:spPr>
          <a:xfrm>
            <a:off x="741892" y="1571370"/>
            <a:ext cx="10708216" cy="458049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853560-D825-4B29-906C-F4CC61B4B800}"/>
              </a:ext>
            </a:extLst>
          </p:cNvPr>
          <p:cNvSpPr>
            <a:spLocks noGrp="1"/>
          </p:cNvSpPr>
          <p:nvPr>
            <p:ph type="body" sz="quarter" idx="13" hasCustomPrompt="1"/>
          </p:nvPr>
        </p:nvSpPr>
        <p:spPr>
          <a:xfrm>
            <a:off x="751417" y="979865"/>
            <a:ext cx="10698692"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Tree>
    <p:extLst>
      <p:ext uri="{BB962C8B-B14F-4D97-AF65-F5344CB8AC3E}">
        <p14:creationId xmlns:p14="http://schemas.microsoft.com/office/powerpoint/2010/main" val="156263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Light 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3C7591-AFD8-461C-8559-AD227205C6F4}"/>
              </a:ext>
            </a:extLst>
          </p:cNvPr>
          <p:cNvSpPr>
            <a:spLocks noGrp="1"/>
          </p:cNvSpPr>
          <p:nvPr>
            <p:ph type="title"/>
          </p:nvPr>
        </p:nvSpPr>
        <p:spPr>
          <a:xfrm>
            <a:off x="741892" y="51313"/>
            <a:ext cx="10708216" cy="968771"/>
          </a:xfrm>
          <a:prstGeom prst="rect">
            <a:avLst/>
          </a:prstGeom>
        </p:spPr>
        <p:txBody>
          <a:bodyPr vert="horz" lIns="0" tIns="45720" rIns="0" bIns="0" rtlCol="0" anchor="b" anchorCtr="0">
            <a:normAutofit/>
          </a:bodyPr>
          <a:lstStyle/>
          <a:p>
            <a:r>
              <a:rPr lang="en-US"/>
              <a:t>Click to edit master title style</a:t>
            </a:r>
          </a:p>
        </p:txBody>
      </p:sp>
      <p:sp>
        <p:nvSpPr>
          <p:cNvPr id="9" name="Text Placeholder 8">
            <a:extLst>
              <a:ext uri="{FF2B5EF4-FFF2-40B4-BE49-F238E27FC236}">
                <a16:creationId xmlns:a16="http://schemas.microsoft.com/office/drawing/2014/main" id="{9CAA16C1-F726-4528-816F-C3573B0B15CA}"/>
              </a:ext>
            </a:extLst>
          </p:cNvPr>
          <p:cNvSpPr>
            <a:spLocks noGrp="1"/>
          </p:cNvSpPr>
          <p:nvPr>
            <p:ph type="body" sz="quarter" idx="10"/>
          </p:nvPr>
        </p:nvSpPr>
        <p:spPr>
          <a:xfrm>
            <a:off x="741892" y="1178081"/>
            <a:ext cx="10708216" cy="45804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158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ight Titl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0FB923A-05A0-4166-BDED-1149226CDC6E}"/>
              </a:ext>
            </a:extLst>
          </p:cNvPr>
          <p:cNvSpPr>
            <a:spLocks noGrp="1"/>
          </p:cNvSpPr>
          <p:nvPr>
            <p:ph type="title"/>
          </p:nvPr>
        </p:nvSpPr>
        <p:spPr>
          <a:xfrm>
            <a:off x="741892" y="51313"/>
            <a:ext cx="10708216" cy="968771"/>
          </a:xfrm>
          <a:prstGeom prst="rect">
            <a:avLst/>
          </a:prstGeom>
        </p:spPr>
        <p:txBody>
          <a:bodyPr vert="horz" lIns="0" tIns="45720" rIns="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05467BF-8D04-4628-AD95-B20F3C7A19D5}"/>
              </a:ext>
            </a:extLst>
          </p:cNvPr>
          <p:cNvSpPr>
            <a:spLocks noGrp="1"/>
          </p:cNvSpPr>
          <p:nvPr>
            <p:ph type="body" sz="quarter" idx="11"/>
          </p:nvPr>
        </p:nvSpPr>
        <p:spPr>
          <a:xfrm>
            <a:off x="741892" y="1178108"/>
            <a:ext cx="4998507" cy="45804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42ED239F-7369-4A8E-AC30-961097B72F1A}"/>
              </a:ext>
            </a:extLst>
          </p:cNvPr>
          <p:cNvSpPr>
            <a:spLocks noGrp="1"/>
          </p:cNvSpPr>
          <p:nvPr>
            <p:ph type="body" sz="quarter" idx="12"/>
          </p:nvPr>
        </p:nvSpPr>
        <p:spPr>
          <a:xfrm>
            <a:off x="6096000" y="1178984"/>
            <a:ext cx="5353051" cy="45804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37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Light Titl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0FB923A-05A0-4166-BDED-1149226CDC6E}"/>
              </a:ext>
            </a:extLst>
          </p:cNvPr>
          <p:cNvSpPr>
            <a:spLocks noGrp="1"/>
          </p:cNvSpPr>
          <p:nvPr>
            <p:ph type="title"/>
          </p:nvPr>
        </p:nvSpPr>
        <p:spPr>
          <a:xfrm>
            <a:off x="741892" y="51313"/>
            <a:ext cx="10708216" cy="968771"/>
          </a:xfrm>
          <a:prstGeom prst="rect">
            <a:avLst/>
          </a:prstGeom>
        </p:spPr>
        <p:txBody>
          <a:bodyPr vert="horz" lIns="0" tIns="45720" rIns="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05467BF-8D04-4628-AD95-B20F3C7A19D5}"/>
              </a:ext>
            </a:extLst>
          </p:cNvPr>
          <p:cNvSpPr>
            <a:spLocks noGrp="1"/>
          </p:cNvSpPr>
          <p:nvPr>
            <p:ph type="body" sz="quarter" idx="11"/>
          </p:nvPr>
        </p:nvSpPr>
        <p:spPr>
          <a:xfrm>
            <a:off x="741892" y="1571369"/>
            <a:ext cx="4998507" cy="45804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42ED239F-7369-4A8E-AC30-961097B72F1A}"/>
              </a:ext>
            </a:extLst>
          </p:cNvPr>
          <p:cNvSpPr>
            <a:spLocks noGrp="1"/>
          </p:cNvSpPr>
          <p:nvPr>
            <p:ph type="body" sz="quarter" idx="12"/>
          </p:nvPr>
        </p:nvSpPr>
        <p:spPr>
          <a:xfrm>
            <a:off x="6096000" y="1572245"/>
            <a:ext cx="5353051" cy="45804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FEC54968-E856-40C6-8CD0-CCBBD030268A}"/>
              </a:ext>
            </a:extLst>
          </p:cNvPr>
          <p:cNvSpPr>
            <a:spLocks noGrp="1"/>
          </p:cNvSpPr>
          <p:nvPr>
            <p:ph type="body" sz="quarter" idx="13" hasCustomPrompt="1"/>
          </p:nvPr>
        </p:nvSpPr>
        <p:spPr>
          <a:xfrm>
            <a:off x="751417" y="979865"/>
            <a:ext cx="10698692"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Tree>
    <p:extLst>
      <p:ext uri="{BB962C8B-B14F-4D97-AF65-F5344CB8AC3E}">
        <p14:creationId xmlns:p14="http://schemas.microsoft.com/office/powerpoint/2010/main" val="77375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BF84-8DB0-A427-460D-97148CD933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EC4C9-93E3-E2CB-6161-4FFDE88EA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0F11E-3AA4-CECC-C749-332C85E2A2CE}"/>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5" name="Footer Placeholder 4">
            <a:extLst>
              <a:ext uri="{FF2B5EF4-FFF2-40B4-BE49-F238E27FC236}">
                <a16:creationId xmlns:a16="http://schemas.microsoft.com/office/drawing/2014/main" id="{41D67FB5-21D5-8AAE-59C3-E10EBDD08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72107-482F-065C-48CC-BE21371F0A11}"/>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3500530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ight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9300" y="3453353"/>
            <a:ext cx="10693400" cy="1752600"/>
          </a:xfrm>
          <a:prstGeom prst="rect">
            <a:avLst/>
          </a:prstGeom>
        </p:spPr>
        <p:txBody>
          <a:bodyPr>
            <a:normAutofit/>
          </a:bodyPr>
          <a:lstStyle>
            <a:lvl1pPr marL="0" indent="0" algn="ctr">
              <a:buNone/>
              <a:defRPr sz="2133">
                <a:solidFill>
                  <a:schemeClr val="bg1"/>
                </a:solidFill>
                <a:latin typeface="Lato Light" panose="020F030202020403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Title 4">
            <a:extLst>
              <a:ext uri="{FF2B5EF4-FFF2-40B4-BE49-F238E27FC236}">
                <a16:creationId xmlns:a16="http://schemas.microsoft.com/office/drawing/2014/main" id="{DACF41F4-0424-9046-B452-3EE320122247}"/>
              </a:ext>
            </a:extLst>
          </p:cNvPr>
          <p:cNvSpPr>
            <a:spLocks noGrp="1"/>
          </p:cNvSpPr>
          <p:nvPr>
            <p:ph type="title"/>
          </p:nvPr>
        </p:nvSpPr>
        <p:spPr>
          <a:xfrm>
            <a:off x="741892" y="51313"/>
            <a:ext cx="10708216" cy="96877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09633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751417" y="979865"/>
            <a:ext cx="10712449"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Tree>
    <p:extLst>
      <p:ext uri="{BB962C8B-B14F-4D97-AF65-F5344CB8AC3E}">
        <p14:creationId xmlns:p14="http://schemas.microsoft.com/office/powerpoint/2010/main" val="722835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751417" y="979865"/>
            <a:ext cx="10712449"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741892" y="1948635"/>
            <a:ext cx="4998507" cy="42751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4876801" y="1591733"/>
            <a:ext cx="7315199" cy="4938184"/>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Tree>
    <p:extLst>
      <p:ext uri="{BB962C8B-B14F-4D97-AF65-F5344CB8AC3E}">
        <p14:creationId xmlns:p14="http://schemas.microsoft.com/office/powerpoint/2010/main" val="3189752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751417" y="979865"/>
            <a:ext cx="10712449"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6096000" y="1948635"/>
            <a:ext cx="4998507" cy="42751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1" y="1591733"/>
            <a:ext cx="6389225" cy="4938184"/>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Tree>
    <p:extLst>
      <p:ext uri="{BB962C8B-B14F-4D97-AF65-F5344CB8AC3E}">
        <p14:creationId xmlns:p14="http://schemas.microsoft.com/office/powerpoint/2010/main" val="3484501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751417" y="979865"/>
            <a:ext cx="10712449"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741892" y="3899872"/>
            <a:ext cx="4998507" cy="263004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1" y="1591734"/>
            <a:ext cx="12191999" cy="2147119"/>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6" name="Text Placeholder 2">
            <a:extLst>
              <a:ext uri="{FF2B5EF4-FFF2-40B4-BE49-F238E27FC236}">
                <a16:creationId xmlns:a16="http://schemas.microsoft.com/office/drawing/2014/main" id="{49411DDD-36CB-4DF6-BEDB-D8E9EAA3DBBA}"/>
              </a:ext>
            </a:extLst>
          </p:cNvPr>
          <p:cNvSpPr>
            <a:spLocks noGrp="1"/>
          </p:cNvSpPr>
          <p:nvPr>
            <p:ph type="body" sz="quarter" idx="15"/>
          </p:nvPr>
        </p:nvSpPr>
        <p:spPr>
          <a:xfrm>
            <a:off x="6465359" y="3899872"/>
            <a:ext cx="4998507" cy="263004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9158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741892" y="1691149"/>
            <a:ext cx="4998507" cy="437665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4876801" y="1229032"/>
            <a:ext cx="7315199" cy="5300885"/>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Tree>
    <p:extLst>
      <p:ext uri="{BB962C8B-B14F-4D97-AF65-F5344CB8AC3E}">
        <p14:creationId xmlns:p14="http://schemas.microsoft.com/office/powerpoint/2010/main" val="2392904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6096000" y="1691149"/>
            <a:ext cx="4998507" cy="437665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1" y="1229032"/>
            <a:ext cx="6389225" cy="5300885"/>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Tree>
    <p:extLst>
      <p:ext uri="{BB962C8B-B14F-4D97-AF65-F5344CB8AC3E}">
        <p14:creationId xmlns:p14="http://schemas.microsoft.com/office/powerpoint/2010/main" val="3822296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741892" y="3746822"/>
            <a:ext cx="4998507" cy="24769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1" y="1229033"/>
            <a:ext cx="12191999" cy="2199968"/>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6" name="Text Placeholder 2">
            <a:extLst>
              <a:ext uri="{FF2B5EF4-FFF2-40B4-BE49-F238E27FC236}">
                <a16:creationId xmlns:a16="http://schemas.microsoft.com/office/drawing/2014/main" id="{49411DDD-36CB-4DF6-BEDB-D8E9EAA3DBBA}"/>
              </a:ext>
            </a:extLst>
          </p:cNvPr>
          <p:cNvSpPr>
            <a:spLocks noGrp="1"/>
          </p:cNvSpPr>
          <p:nvPr>
            <p:ph type="body" sz="quarter" idx="15"/>
          </p:nvPr>
        </p:nvSpPr>
        <p:spPr>
          <a:xfrm>
            <a:off x="6465359" y="3746822"/>
            <a:ext cx="4998507" cy="24769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00356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751417" y="979865"/>
            <a:ext cx="10712449"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701043" y="4213759"/>
            <a:ext cx="5401941" cy="2010061"/>
          </a:xfrm>
          <a:prstGeom prst="rect">
            <a:avLst/>
          </a:prstGeom>
        </p:spPr>
        <p:txBody>
          <a:bodyPr lIns="182880"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0" y="1591733"/>
            <a:ext cx="6096000"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12" name="Picture Placeholder 6">
            <a:extLst>
              <a:ext uri="{FF2B5EF4-FFF2-40B4-BE49-F238E27FC236}">
                <a16:creationId xmlns:a16="http://schemas.microsoft.com/office/drawing/2014/main" id="{547A07CD-398E-49CF-9F4F-9D52FFA1CF2B}"/>
              </a:ext>
            </a:extLst>
          </p:cNvPr>
          <p:cNvSpPr>
            <a:spLocks noGrp="1"/>
          </p:cNvSpPr>
          <p:nvPr>
            <p:ph type="pic" sz="quarter" idx="16" hasCustomPrompt="1"/>
          </p:nvPr>
        </p:nvSpPr>
        <p:spPr>
          <a:xfrm>
            <a:off x="6096001" y="1591733"/>
            <a:ext cx="6096000"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14" name="Text Placeholder 2">
            <a:extLst>
              <a:ext uri="{FF2B5EF4-FFF2-40B4-BE49-F238E27FC236}">
                <a16:creationId xmlns:a16="http://schemas.microsoft.com/office/drawing/2014/main" id="{5C934004-54E1-4843-9770-765A719CB66C}"/>
              </a:ext>
            </a:extLst>
          </p:cNvPr>
          <p:cNvSpPr>
            <a:spLocks noGrp="1"/>
          </p:cNvSpPr>
          <p:nvPr>
            <p:ph type="body" sz="quarter" idx="18"/>
          </p:nvPr>
        </p:nvSpPr>
        <p:spPr>
          <a:xfrm>
            <a:off x="6130078" y="4213759"/>
            <a:ext cx="5333788" cy="2010061"/>
          </a:xfrm>
          <a:prstGeom prst="rect">
            <a:avLst/>
          </a:prstGeom>
        </p:spPr>
        <p:txBody>
          <a:bodyPr lIns="182880"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19493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751417" y="979865"/>
            <a:ext cx="10712449"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541867" y="4213758"/>
            <a:ext cx="3512335" cy="2010061"/>
          </a:xfrm>
          <a:prstGeom prst="rect">
            <a:avLst/>
          </a:prstGeom>
        </p:spPr>
        <p:txBody>
          <a:bodyPr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icture Placeholder 6">
            <a:extLst>
              <a:ext uri="{FF2B5EF4-FFF2-40B4-BE49-F238E27FC236}">
                <a16:creationId xmlns:a16="http://schemas.microsoft.com/office/drawing/2014/main" id="{1C69238F-2270-4E02-AA3F-821B5C6B0116}"/>
              </a:ext>
            </a:extLst>
          </p:cNvPr>
          <p:cNvSpPr>
            <a:spLocks noGrp="1"/>
          </p:cNvSpPr>
          <p:nvPr>
            <p:ph type="pic" sz="quarter" idx="14" hasCustomPrompt="1"/>
          </p:nvPr>
        </p:nvSpPr>
        <p:spPr>
          <a:xfrm>
            <a:off x="1" y="1591733"/>
            <a:ext cx="4054201"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12" name="Picture Placeholder 6">
            <a:extLst>
              <a:ext uri="{FF2B5EF4-FFF2-40B4-BE49-F238E27FC236}">
                <a16:creationId xmlns:a16="http://schemas.microsoft.com/office/drawing/2014/main" id="{547A07CD-398E-49CF-9F4F-9D52FFA1CF2B}"/>
              </a:ext>
            </a:extLst>
          </p:cNvPr>
          <p:cNvSpPr>
            <a:spLocks noGrp="1"/>
          </p:cNvSpPr>
          <p:nvPr>
            <p:ph type="pic" sz="quarter" idx="16" hasCustomPrompt="1"/>
          </p:nvPr>
        </p:nvSpPr>
        <p:spPr>
          <a:xfrm>
            <a:off x="4166886" y="1591733"/>
            <a:ext cx="3852508"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13" name="Picture Placeholder 6">
            <a:extLst>
              <a:ext uri="{FF2B5EF4-FFF2-40B4-BE49-F238E27FC236}">
                <a16:creationId xmlns:a16="http://schemas.microsoft.com/office/drawing/2014/main" id="{F13AB1B0-7F4E-42A9-9E6B-89B9EE6DFE3B}"/>
              </a:ext>
            </a:extLst>
          </p:cNvPr>
          <p:cNvSpPr>
            <a:spLocks noGrp="1"/>
          </p:cNvSpPr>
          <p:nvPr>
            <p:ph type="pic" sz="quarter" idx="17" hasCustomPrompt="1"/>
          </p:nvPr>
        </p:nvSpPr>
        <p:spPr>
          <a:xfrm>
            <a:off x="8117712" y="1591733"/>
            <a:ext cx="4074289"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14" name="Text Placeholder 2">
            <a:extLst>
              <a:ext uri="{FF2B5EF4-FFF2-40B4-BE49-F238E27FC236}">
                <a16:creationId xmlns:a16="http://schemas.microsoft.com/office/drawing/2014/main" id="{5C934004-54E1-4843-9770-765A719CB66C}"/>
              </a:ext>
            </a:extLst>
          </p:cNvPr>
          <p:cNvSpPr>
            <a:spLocks noGrp="1"/>
          </p:cNvSpPr>
          <p:nvPr>
            <p:ph type="body" sz="quarter" idx="18"/>
          </p:nvPr>
        </p:nvSpPr>
        <p:spPr>
          <a:xfrm>
            <a:off x="4172374" y="4213758"/>
            <a:ext cx="3847020" cy="2010061"/>
          </a:xfrm>
          <a:prstGeom prst="rect">
            <a:avLst/>
          </a:prstGeom>
        </p:spPr>
        <p:txBody>
          <a:bodyPr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2">
            <a:extLst>
              <a:ext uri="{FF2B5EF4-FFF2-40B4-BE49-F238E27FC236}">
                <a16:creationId xmlns:a16="http://schemas.microsoft.com/office/drawing/2014/main" id="{6BA8C6BE-0759-4F61-B3DB-B3A7D92275D7}"/>
              </a:ext>
            </a:extLst>
          </p:cNvPr>
          <p:cNvSpPr>
            <a:spLocks noGrp="1"/>
          </p:cNvSpPr>
          <p:nvPr>
            <p:ph type="body" sz="quarter" idx="19"/>
          </p:nvPr>
        </p:nvSpPr>
        <p:spPr>
          <a:xfrm>
            <a:off x="8128002" y="4213758"/>
            <a:ext cx="3522133" cy="2010061"/>
          </a:xfrm>
          <a:prstGeom prst="rect">
            <a:avLst/>
          </a:prstGeom>
        </p:spPr>
        <p:txBody>
          <a:bodyPr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766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8223-99F8-C8A8-35DB-D49350D0C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8438E1-0D75-86EE-1ED7-8CCA95ED4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B6AEBA-299E-3A92-26EC-6187B2D4CECC}"/>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5" name="Footer Placeholder 4">
            <a:extLst>
              <a:ext uri="{FF2B5EF4-FFF2-40B4-BE49-F238E27FC236}">
                <a16:creationId xmlns:a16="http://schemas.microsoft.com/office/drawing/2014/main" id="{07EAD16E-9C5C-643D-F730-A6F5CFD78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D2BA8-B554-C4EA-249C-307AD5A50B22}"/>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486552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a:prstGeom prst="rect">
            <a:avLst/>
          </a:prstGeom>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751417" y="979865"/>
            <a:ext cx="10712449" cy="450849"/>
          </a:xfrm>
          <a:prstGeom prst="rect">
            <a:avLst/>
          </a:prstGeom>
        </p:spPr>
        <p:txBody>
          <a:bodyPr>
            <a:normAutofit/>
          </a:bodyPr>
          <a:lstStyle>
            <a:lvl1pPr marL="0" indent="0" algn="ctr">
              <a:buNone/>
              <a:defRPr sz="1867">
                <a:solidFill>
                  <a:schemeClr val="bg2">
                    <a:lumMod val="50000"/>
                  </a:schemeClr>
                </a:solidFill>
                <a:latin typeface="Lato Light" panose="020F0302020204030203" pitchFamily="34" charset="0"/>
                <a:cs typeface="Gotham Book"/>
              </a:defRPr>
            </a:lvl1pPr>
          </a:lstStyle>
          <a:p>
            <a:pPr lvl="0"/>
            <a:r>
              <a:rPr lang="en-US"/>
              <a:t>Subtitle goes here</a:t>
            </a:r>
          </a:p>
        </p:txBody>
      </p:sp>
      <p:sp>
        <p:nvSpPr>
          <p:cNvPr id="4" name="Text Placeholder 2">
            <a:extLst>
              <a:ext uri="{FF2B5EF4-FFF2-40B4-BE49-F238E27FC236}">
                <a16:creationId xmlns:a16="http://schemas.microsoft.com/office/drawing/2014/main" id="{574C27A6-7869-44F8-9E7E-8CCD3B291FD4}"/>
              </a:ext>
            </a:extLst>
          </p:cNvPr>
          <p:cNvSpPr>
            <a:spLocks noGrp="1"/>
          </p:cNvSpPr>
          <p:nvPr>
            <p:ph type="body" sz="quarter" idx="11"/>
          </p:nvPr>
        </p:nvSpPr>
        <p:spPr>
          <a:xfrm>
            <a:off x="233208" y="4213758"/>
            <a:ext cx="2843823" cy="2010061"/>
          </a:xfrm>
          <a:prstGeom prst="rect">
            <a:avLst/>
          </a:prstGeom>
        </p:spPr>
        <p:txBody>
          <a:bodyPr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2">
            <a:extLst>
              <a:ext uri="{FF2B5EF4-FFF2-40B4-BE49-F238E27FC236}">
                <a16:creationId xmlns:a16="http://schemas.microsoft.com/office/drawing/2014/main" id="{5C934004-54E1-4843-9770-765A719CB66C}"/>
              </a:ext>
            </a:extLst>
          </p:cNvPr>
          <p:cNvSpPr>
            <a:spLocks noGrp="1"/>
          </p:cNvSpPr>
          <p:nvPr>
            <p:ph type="body" sz="quarter" idx="18"/>
          </p:nvPr>
        </p:nvSpPr>
        <p:spPr>
          <a:xfrm>
            <a:off x="3171241" y="4213758"/>
            <a:ext cx="2876923" cy="2010061"/>
          </a:xfrm>
          <a:prstGeom prst="rect">
            <a:avLst/>
          </a:prstGeom>
        </p:spPr>
        <p:txBody>
          <a:bodyPr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2">
            <a:extLst>
              <a:ext uri="{FF2B5EF4-FFF2-40B4-BE49-F238E27FC236}">
                <a16:creationId xmlns:a16="http://schemas.microsoft.com/office/drawing/2014/main" id="{6BA8C6BE-0759-4F61-B3DB-B3A7D92275D7}"/>
              </a:ext>
            </a:extLst>
          </p:cNvPr>
          <p:cNvSpPr>
            <a:spLocks noGrp="1"/>
          </p:cNvSpPr>
          <p:nvPr>
            <p:ph type="body" sz="quarter" idx="19"/>
          </p:nvPr>
        </p:nvSpPr>
        <p:spPr>
          <a:xfrm>
            <a:off x="6152662" y="4213758"/>
            <a:ext cx="2866633" cy="2010061"/>
          </a:xfrm>
          <a:prstGeom prst="rect">
            <a:avLst/>
          </a:prstGeom>
        </p:spPr>
        <p:txBody>
          <a:bodyPr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Picture Placeholder 6">
            <a:extLst>
              <a:ext uri="{FF2B5EF4-FFF2-40B4-BE49-F238E27FC236}">
                <a16:creationId xmlns:a16="http://schemas.microsoft.com/office/drawing/2014/main" id="{CCE77426-328B-4B29-BC1D-C7252387C56C}"/>
              </a:ext>
            </a:extLst>
          </p:cNvPr>
          <p:cNvSpPr>
            <a:spLocks noGrp="1"/>
          </p:cNvSpPr>
          <p:nvPr>
            <p:ph type="pic" sz="quarter" idx="21" hasCustomPrompt="1"/>
          </p:nvPr>
        </p:nvSpPr>
        <p:spPr>
          <a:xfrm>
            <a:off x="1" y="1591733"/>
            <a:ext cx="3077029"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22" name="Picture Placeholder 6">
            <a:extLst>
              <a:ext uri="{FF2B5EF4-FFF2-40B4-BE49-F238E27FC236}">
                <a16:creationId xmlns:a16="http://schemas.microsoft.com/office/drawing/2014/main" id="{8777BF75-955E-4B46-B9ED-9A01FF7B89F8}"/>
              </a:ext>
            </a:extLst>
          </p:cNvPr>
          <p:cNvSpPr>
            <a:spLocks noGrp="1"/>
          </p:cNvSpPr>
          <p:nvPr>
            <p:ph type="pic" sz="quarter" idx="22" hasCustomPrompt="1"/>
          </p:nvPr>
        </p:nvSpPr>
        <p:spPr>
          <a:xfrm>
            <a:off x="3171240" y="1591733"/>
            <a:ext cx="2876923"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23" name="Picture Placeholder 6">
            <a:extLst>
              <a:ext uri="{FF2B5EF4-FFF2-40B4-BE49-F238E27FC236}">
                <a16:creationId xmlns:a16="http://schemas.microsoft.com/office/drawing/2014/main" id="{CA675BBD-BEAA-44BE-9087-0364E97F69EF}"/>
              </a:ext>
            </a:extLst>
          </p:cNvPr>
          <p:cNvSpPr>
            <a:spLocks noGrp="1"/>
          </p:cNvSpPr>
          <p:nvPr>
            <p:ph type="pic" sz="quarter" idx="23" hasCustomPrompt="1"/>
          </p:nvPr>
        </p:nvSpPr>
        <p:spPr>
          <a:xfrm>
            <a:off x="6142372" y="1591733"/>
            <a:ext cx="2876923"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24" name="Picture Placeholder 6">
            <a:extLst>
              <a:ext uri="{FF2B5EF4-FFF2-40B4-BE49-F238E27FC236}">
                <a16:creationId xmlns:a16="http://schemas.microsoft.com/office/drawing/2014/main" id="{F6FCFA7E-8E63-4960-BD16-62A451B3C57F}"/>
              </a:ext>
            </a:extLst>
          </p:cNvPr>
          <p:cNvSpPr>
            <a:spLocks noGrp="1"/>
          </p:cNvSpPr>
          <p:nvPr>
            <p:ph type="pic" sz="quarter" idx="24" hasCustomPrompt="1"/>
          </p:nvPr>
        </p:nvSpPr>
        <p:spPr>
          <a:xfrm>
            <a:off x="9114971" y="1591733"/>
            <a:ext cx="3077029" cy="2096347"/>
          </a:xfrm>
          <a:prstGeom prst="rect">
            <a:avLst/>
          </a:prstGeom>
        </p:spPr>
        <p:txBody>
          <a:bodyPr anchor="ctr" anchorCtr="0">
            <a:normAutofit/>
          </a:bodyPr>
          <a:lstStyle>
            <a:lvl1pPr marL="0" indent="0" algn="ctr">
              <a:buFontTx/>
              <a:buNone/>
              <a:defRPr sz="1600" b="1"/>
            </a:lvl1pPr>
          </a:lstStyle>
          <a:p>
            <a:r>
              <a:rPr lang="en-US" b="1" dirty="0"/>
              <a:t>INSERT PICTURE HERE</a:t>
            </a:r>
            <a:endParaRPr lang="en-US" dirty="0"/>
          </a:p>
        </p:txBody>
      </p:sp>
      <p:sp>
        <p:nvSpPr>
          <p:cNvPr id="25" name="Text Placeholder 2">
            <a:extLst>
              <a:ext uri="{FF2B5EF4-FFF2-40B4-BE49-F238E27FC236}">
                <a16:creationId xmlns:a16="http://schemas.microsoft.com/office/drawing/2014/main" id="{BA861912-1D90-419D-B187-F92AA23E5B1E}"/>
              </a:ext>
            </a:extLst>
          </p:cNvPr>
          <p:cNvSpPr>
            <a:spLocks noGrp="1"/>
          </p:cNvSpPr>
          <p:nvPr>
            <p:ph type="body" sz="quarter" idx="25"/>
          </p:nvPr>
        </p:nvSpPr>
        <p:spPr>
          <a:xfrm>
            <a:off x="9123793" y="4213758"/>
            <a:ext cx="3074683" cy="2010061"/>
          </a:xfrm>
          <a:prstGeom prst="rect">
            <a:avLst/>
          </a:prstGeom>
        </p:spPr>
        <p:txBody>
          <a:bodyPr rIns="36576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95335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solidFill>
                  <a:schemeClr val="tx2"/>
                </a:solidFill>
              </a:defRPr>
            </a:lvl1pPr>
          </a:lstStyle>
          <a:p>
            <a:pPr>
              <a:defRPr/>
            </a:pPr>
            <a:endParaRPr lang="en-US" dirty="0"/>
          </a:p>
          <a:p>
            <a:pPr>
              <a:defRPr/>
            </a:pPr>
            <a:endParaRPr lang="en-US" dirty="0"/>
          </a:p>
        </p:txBody>
      </p:sp>
    </p:spTree>
    <p:extLst>
      <p:ext uri="{BB962C8B-B14F-4D97-AF65-F5344CB8AC3E}">
        <p14:creationId xmlns:p14="http://schemas.microsoft.com/office/powerpoint/2010/main" val="289123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AE88-84B2-091E-0B84-17E2727F2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8AD24-F3AA-8860-0F42-8605A75F7B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B371F-A501-2B95-EBCD-9D3AB409D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078EB6-0381-6E31-09C4-5455A3333B30}"/>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6" name="Footer Placeholder 5">
            <a:extLst>
              <a:ext uri="{FF2B5EF4-FFF2-40B4-BE49-F238E27FC236}">
                <a16:creationId xmlns:a16="http://schemas.microsoft.com/office/drawing/2014/main" id="{58E61867-AEDD-617A-2C0E-C722DE064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D7306-CC83-0887-F2A2-08E94A25E392}"/>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235655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BD41-F9FD-0862-02A1-343B18D36C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9730B3-3ED9-BFB1-ADDB-6F8EC4335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FA872-EA93-EA63-78B2-38EC3C03D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8D3F4-974C-2CE8-3ACF-DD5C3D74C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1F8959-A668-AF2B-F3AE-0FE35F063D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DFCB13-A72B-6C32-518E-ADF98B8E6F18}"/>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8" name="Footer Placeholder 7">
            <a:extLst>
              <a:ext uri="{FF2B5EF4-FFF2-40B4-BE49-F238E27FC236}">
                <a16:creationId xmlns:a16="http://schemas.microsoft.com/office/drawing/2014/main" id="{E6AEF831-914F-09BE-1E1C-287C7C732A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FB2821-C98D-D765-67C3-D71C96715207}"/>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116345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66D9-2BF1-4AA2-FFC0-0294510C8B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62105-5891-0FAF-3B37-326FF9CD235D}"/>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4" name="Footer Placeholder 3">
            <a:extLst>
              <a:ext uri="{FF2B5EF4-FFF2-40B4-BE49-F238E27FC236}">
                <a16:creationId xmlns:a16="http://schemas.microsoft.com/office/drawing/2014/main" id="{9B34C3B7-84FC-957B-AB16-08E0229FF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20356-4847-ECD8-899E-1FFD55B90385}"/>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185448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1C6B3-0C36-666A-048B-102263C8BB88}"/>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3" name="Footer Placeholder 2">
            <a:extLst>
              <a:ext uri="{FF2B5EF4-FFF2-40B4-BE49-F238E27FC236}">
                <a16:creationId xmlns:a16="http://schemas.microsoft.com/office/drawing/2014/main" id="{07BF0B13-F9FA-BC42-FB41-740F7421E4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71DBDA-DB70-5E3B-7BAC-3D402CE9349E}"/>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272564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4CB2-63EF-6CC5-9656-55A8DB59B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144D9-F66F-F3F4-2F8E-FB98366FA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085125-B7A8-DAEE-33FD-117F674F6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5A58B-2715-F0D3-3F9A-6C214547BAF5}"/>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6" name="Footer Placeholder 5">
            <a:extLst>
              <a:ext uri="{FF2B5EF4-FFF2-40B4-BE49-F238E27FC236}">
                <a16:creationId xmlns:a16="http://schemas.microsoft.com/office/drawing/2014/main" id="{5DAF2F7B-7452-E161-F0CD-D50E33948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7DA12-8869-2C25-6C86-F5E643BFCC69}"/>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26548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2CF4-76B1-AB28-0D06-6C8F9870C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FFC6B-71CD-CD79-A8AD-B6CCE2FAF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EE928-B07B-1E70-EED5-7D6C310DF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7E117-F36B-394C-D81E-F833C3A9076A}"/>
              </a:ext>
            </a:extLst>
          </p:cNvPr>
          <p:cNvSpPr>
            <a:spLocks noGrp="1"/>
          </p:cNvSpPr>
          <p:nvPr>
            <p:ph type="dt" sz="half" idx="10"/>
          </p:nvPr>
        </p:nvSpPr>
        <p:spPr/>
        <p:txBody>
          <a:bodyPr/>
          <a:lstStyle/>
          <a:p>
            <a:fld id="{7A0D0FF8-1189-4C37-BE05-BB676DB09F72}" type="datetimeFigureOut">
              <a:rPr lang="en-US" smtClean="0"/>
              <a:t>10/11/2024</a:t>
            </a:fld>
            <a:endParaRPr lang="en-US"/>
          </a:p>
        </p:txBody>
      </p:sp>
      <p:sp>
        <p:nvSpPr>
          <p:cNvPr id="6" name="Footer Placeholder 5">
            <a:extLst>
              <a:ext uri="{FF2B5EF4-FFF2-40B4-BE49-F238E27FC236}">
                <a16:creationId xmlns:a16="http://schemas.microsoft.com/office/drawing/2014/main" id="{CC68B5CB-5489-E08A-9993-800CC0E7A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DD60F-D3D0-ADA5-C1EB-80FDB4CE9191}"/>
              </a:ext>
            </a:extLst>
          </p:cNvPr>
          <p:cNvSpPr>
            <a:spLocks noGrp="1"/>
          </p:cNvSpPr>
          <p:nvPr>
            <p:ph type="sldNum" sz="quarter" idx="12"/>
          </p:nvPr>
        </p:nvSpPr>
        <p:spPr/>
        <p:txBody>
          <a:bodyPr/>
          <a:lstStyle/>
          <a:p>
            <a:fld id="{F034ADA8-9DAB-401A-ABFD-08A1EC5795AA}" type="slidenum">
              <a:rPr lang="en-US" smtClean="0"/>
              <a:t>‹#›</a:t>
            </a:fld>
            <a:endParaRPr lang="en-US"/>
          </a:p>
        </p:txBody>
      </p:sp>
    </p:spTree>
    <p:extLst>
      <p:ext uri="{BB962C8B-B14F-4D97-AF65-F5344CB8AC3E}">
        <p14:creationId xmlns:p14="http://schemas.microsoft.com/office/powerpoint/2010/main" val="143142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g"/><Relationship Id="rId3" Type="http://schemas.openxmlformats.org/officeDocument/2006/relationships/slideLayout" Target="../slideLayouts/slideLayout18.xml"/><Relationship Id="rId21" Type="http://schemas.openxmlformats.org/officeDocument/2006/relationships/image" Target="../media/image8.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A4D5F-A773-0EBA-4DC2-140E94CFBA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A06F9-E193-E30B-4754-2D9B2B1A9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F2FC1-9D81-C665-8546-92CFD2A20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D0FF8-1189-4C37-BE05-BB676DB09F72}" type="datetimeFigureOut">
              <a:rPr lang="en-US" smtClean="0"/>
              <a:t>10/11/2024</a:t>
            </a:fld>
            <a:endParaRPr lang="en-US"/>
          </a:p>
        </p:txBody>
      </p:sp>
      <p:sp>
        <p:nvSpPr>
          <p:cNvPr id="5" name="Footer Placeholder 4">
            <a:extLst>
              <a:ext uri="{FF2B5EF4-FFF2-40B4-BE49-F238E27FC236}">
                <a16:creationId xmlns:a16="http://schemas.microsoft.com/office/drawing/2014/main" id="{2B02F089-E425-4ACC-5CE6-ABA0921209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23DAB-4380-A49E-05DB-7DABE9DE3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ADA8-9DAB-401A-ABFD-08A1EC5795AA}" type="slidenum">
              <a:rPr lang="en-US" smtClean="0"/>
              <a:t>‹#›</a:t>
            </a:fld>
            <a:endParaRPr lang="en-US"/>
          </a:p>
        </p:txBody>
      </p:sp>
    </p:spTree>
    <p:extLst>
      <p:ext uri="{BB962C8B-B14F-4D97-AF65-F5344CB8AC3E}">
        <p14:creationId xmlns:p14="http://schemas.microsoft.com/office/powerpoint/2010/main" val="248302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82"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D262CF-02AA-A445-9FB1-1AB953E3251A}"/>
              </a:ext>
            </a:extLst>
          </p:cNvPr>
          <p:cNvPicPr>
            <a:picLocks noChangeAspect="1"/>
          </p:cNvPicPr>
          <p:nvPr userDrawn="1"/>
        </p:nvPicPr>
        <p:blipFill>
          <a:blip r:embed="rId3"/>
          <a:stretch>
            <a:fillRect/>
          </a:stretch>
        </p:blipFill>
        <p:spPr>
          <a:xfrm>
            <a:off x="1806" y="0"/>
            <a:ext cx="12188388" cy="6858000"/>
          </a:xfrm>
          <a:prstGeom prst="rect">
            <a:avLst/>
          </a:prstGeom>
        </p:spPr>
      </p:pic>
    </p:spTree>
    <p:extLst>
      <p:ext uri="{BB962C8B-B14F-4D97-AF65-F5344CB8AC3E}">
        <p14:creationId xmlns:p14="http://schemas.microsoft.com/office/powerpoint/2010/main" val="4090908081"/>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CADA7-93A5-B640-81F2-4B13816E6FA9}"/>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15" name="Rectangle 14"/>
          <p:cNvSpPr/>
          <p:nvPr userDrawn="1"/>
        </p:nvSpPr>
        <p:spPr>
          <a:xfrm>
            <a:off x="0" y="6551795"/>
            <a:ext cx="12192000" cy="306204"/>
          </a:xfrm>
          <a:prstGeom prst="rect">
            <a:avLst/>
          </a:prstGeom>
          <a:solidFill>
            <a:schemeClr val="tx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Lato Light" panose="020F0302020204030203" pitchFamily="34" charset="0"/>
            </a:endParaRPr>
          </a:p>
        </p:txBody>
      </p:sp>
      <p:sp>
        <p:nvSpPr>
          <p:cNvPr id="14" name="Slide Number Placeholder 3">
            <a:extLst>
              <a:ext uri="{FF2B5EF4-FFF2-40B4-BE49-F238E27FC236}">
                <a16:creationId xmlns:a16="http://schemas.microsoft.com/office/drawing/2014/main" id="{BC722516-2EB2-5445-AB32-A0220AD4DC0D}"/>
              </a:ext>
            </a:extLst>
          </p:cNvPr>
          <p:cNvSpPr txBox="1">
            <a:spLocks/>
          </p:cNvSpPr>
          <p:nvPr userDrawn="1"/>
        </p:nvSpPr>
        <p:spPr>
          <a:xfrm>
            <a:off x="11704320" y="6551795"/>
            <a:ext cx="487680" cy="3062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z="1200" smtClean="0">
                <a:latin typeface="Lato Light" panose="020F0302020204030203" pitchFamily="34" charset="0"/>
                <a:cs typeface="Gotham Book"/>
              </a:rPr>
              <a:pPr lvl="0"/>
              <a:t>‹#›</a:t>
            </a:fld>
            <a:endParaRPr lang="en-US" sz="1200" dirty="0">
              <a:latin typeface="Lato Light" panose="020F0302020204030203" pitchFamily="34" charset="0"/>
              <a:cs typeface="Gotham Book"/>
            </a:endParaRPr>
          </a:p>
        </p:txBody>
      </p:sp>
      <p:pic>
        <p:nvPicPr>
          <p:cNvPr id="16" name="Picture 15">
            <a:extLst>
              <a:ext uri="{FF2B5EF4-FFF2-40B4-BE49-F238E27FC236}">
                <a16:creationId xmlns:a16="http://schemas.microsoft.com/office/drawing/2014/main" id="{F4583957-6228-E947-9D3E-DBD174680A56}"/>
              </a:ext>
            </a:extLst>
          </p:cNvPr>
          <p:cNvPicPr>
            <a:picLocks noChangeAspect="1"/>
          </p:cNvPicPr>
          <p:nvPr userDrawn="1"/>
        </p:nvPicPr>
        <p:blipFill>
          <a:blip r:embed="rId19"/>
          <a:stretch>
            <a:fillRect/>
          </a:stretch>
        </p:blipFill>
        <p:spPr>
          <a:xfrm>
            <a:off x="10813220" y="6599327"/>
            <a:ext cx="636889" cy="226060"/>
          </a:xfrm>
          <a:prstGeom prst="rect">
            <a:avLst/>
          </a:prstGeom>
        </p:spPr>
      </p:pic>
    </p:spTree>
    <p:extLst>
      <p:ext uri="{BB962C8B-B14F-4D97-AF65-F5344CB8AC3E}">
        <p14:creationId xmlns:p14="http://schemas.microsoft.com/office/powerpoint/2010/main" val="32730272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dt="0"/>
  <p:txStyles>
    <p:titleStyle>
      <a:lvl1pPr algn="ctr" defTabSz="609585" rtl="0" eaLnBrk="1" latinLnBrk="0" hangingPunct="1">
        <a:lnSpc>
          <a:spcPct val="85000"/>
        </a:lnSpc>
        <a:spcBef>
          <a:spcPct val="0"/>
        </a:spcBef>
        <a:buNone/>
        <a:defRPr sz="4000" b="0" i="0" kern="1200" cap="all" spc="-213" baseline="0">
          <a:ln w="6350" cmpd="sng">
            <a:noFill/>
          </a:ln>
          <a:solidFill>
            <a:srgbClr val="BA8033"/>
          </a:solidFill>
          <a:latin typeface="Lato Light" panose="020F0302020204030203" pitchFamily="34" charset="0"/>
          <a:ea typeface="+mj-ea"/>
          <a:cs typeface="Lato Light" panose="020F0502020204030203" pitchFamily="34" charset="0"/>
        </a:defRPr>
      </a:lvl1pPr>
    </p:titleStyle>
    <p:bodyStyle>
      <a:lvl1pPr marL="230712" indent="-230712" algn="l" defTabSz="609585" rtl="0" eaLnBrk="1" latinLnBrk="0" hangingPunct="1">
        <a:lnSpc>
          <a:spcPct val="89000"/>
        </a:lnSpc>
        <a:spcBef>
          <a:spcPts val="1467"/>
        </a:spcBef>
        <a:buClr>
          <a:schemeClr val="accent1"/>
        </a:buClr>
        <a:buFontTx/>
        <a:buBlip>
          <a:blip r:embed="rId20"/>
        </a:buBlip>
        <a:defRPr sz="2400" b="0" i="0" kern="1200" spc="-27">
          <a:solidFill>
            <a:schemeClr val="bg2">
              <a:lumMod val="50000"/>
            </a:schemeClr>
          </a:solidFill>
          <a:latin typeface="Lato Light" panose="020F0302020204030203" pitchFamily="34" charset="0"/>
          <a:ea typeface="+mn-ea"/>
          <a:cs typeface="Lato Light" panose="020F0502020204030203" pitchFamily="34" charset="0"/>
        </a:defRPr>
      </a:lvl1pPr>
      <a:lvl2pPr marL="461422" indent="-230712" algn="l" defTabSz="609585" rtl="0" eaLnBrk="1" latinLnBrk="0" hangingPunct="1">
        <a:lnSpc>
          <a:spcPct val="89000"/>
        </a:lnSpc>
        <a:spcBef>
          <a:spcPts val="1467"/>
        </a:spcBef>
        <a:buClr>
          <a:schemeClr val="bg2">
            <a:lumMod val="50000"/>
          </a:schemeClr>
        </a:buClr>
        <a:buFont typeface="Calibri" panose="020F0502020204030204" pitchFamily="34" charset="0"/>
        <a:buChar char="―"/>
        <a:defRPr sz="2400" b="0" i="0" kern="1200" spc="-27">
          <a:solidFill>
            <a:schemeClr val="bg2">
              <a:lumMod val="50000"/>
            </a:schemeClr>
          </a:solidFill>
          <a:latin typeface="Lato Light" panose="020F0302020204030203" pitchFamily="34" charset="0"/>
          <a:ea typeface="+mn-ea"/>
          <a:cs typeface="Lato Light" panose="020F0502020204030203" pitchFamily="34" charset="0"/>
        </a:defRPr>
      </a:lvl2pPr>
      <a:lvl3pPr marL="690016" indent="-228594" algn="l" defTabSz="609585" rtl="0" eaLnBrk="1" latinLnBrk="0" hangingPunct="1">
        <a:lnSpc>
          <a:spcPct val="89000"/>
        </a:lnSpc>
        <a:spcBef>
          <a:spcPts val="1467"/>
        </a:spcBef>
        <a:buClr>
          <a:srgbClr val="112E6E"/>
        </a:buClr>
        <a:buFontTx/>
        <a:buBlip>
          <a:blip r:embed="rId21"/>
        </a:buBlip>
        <a:defRPr sz="2133" b="0" i="0" kern="1200" spc="-27">
          <a:solidFill>
            <a:schemeClr val="bg2">
              <a:lumMod val="50000"/>
            </a:schemeClr>
          </a:solidFill>
          <a:latin typeface="Lato Light" panose="020F0302020204030203" pitchFamily="34" charset="0"/>
          <a:ea typeface="+mn-ea"/>
          <a:cs typeface="Lato Light" panose="020F0502020204030203" pitchFamily="34" charset="0"/>
        </a:defRPr>
      </a:lvl3pPr>
      <a:lvl4pPr marL="920728" indent="-230712" algn="l" defTabSz="609585" rtl="0" eaLnBrk="1" latinLnBrk="0" hangingPunct="1">
        <a:lnSpc>
          <a:spcPct val="89000"/>
        </a:lnSpc>
        <a:spcBef>
          <a:spcPts val="1467"/>
        </a:spcBef>
        <a:buClr>
          <a:schemeClr val="bg2">
            <a:lumMod val="50000"/>
          </a:schemeClr>
        </a:buClr>
        <a:buFont typeface="Arial" panose="020B0604020202020204" pitchFamily="34" charset="0"/>
        <a:buChar char="•"/>
        <a:defRPr sz="1867" b="0" i="0" kern="1200" spc="-27">
          <a:solidFill>
            <a:schemeClr val="bg2">
              <a:lumMod val="50000"/>
            </a:schemeClr>
          </a:solidFill>
          <a:latin typeface="Lato Light" panose="020F0302020204030203" pitchFamily="34" charset="0"/>
          <a:ea typeface="+mn-ea"/>
          <a:cs typeface="Lato Light" panose="020F0502020204030203" pitchFamily="34" charset="0"/>
        </a:defRPr>
      </a:lvl4pPr>
      <a:lvl5pPr marL="1138738" indent="-218012" algn="l" defTabSz="609585" rtl="0" eaLnBrk="1" latinLnBrk="0" hangingPunct="1">
        <a:lnSpc>
          <a:spcPct val="89000"/>
        </a:lnSpc>
        <a:spcBef>
          <a:spcPts val="1467"/>
        </a:spcBef>
        <a:buClr>
          <a:srgbClr val="112E6E"/>
        </a:buClr>
        <a:buFontTx/>
        <a:buBlip>
          <a:blip r:embed="rId22"/>
        </a:buBlip>
        <a:defRPr sz="1867" b="0" i="0" kern="1200" spc="-27">
          <a:solidFill>
            <a:schemeClr val="bg2">
              <a:lumMod val="50000"/>
            </a:schemeClr>
          </a:solidFill>
          <a:latin typeface="Lato Light" panose="020F0302020204030203" pitchFamily="34" charset="0"/>
          <a:ea typeface="+mn-ea"/>
          <a:cs typeface="Lato Light" panose="020F050202020403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90D7FA-C412-1F02-A57E-D4C46FEE9D5D}"/>
              </a:ext>
            </a:extLst>
          </p:cNvPr>
          <p:cNvPicPr>
            <a:picLocks noChangeAspect="1"/>
          </p:cNvPicPr>
          <p:nvPr/>
        </p:nvPicPr>
        <p:blipFill>
          <a:blip r:embed="rId3"/>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572D2-89F3-4121-A2BC-BBCCCC544A7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6000" b="1" dirty="0">
                <a:solidFill>
                  <a:srgbClr val="FFFFFF"/>
                </a:solidFill>
                <a:latin typeface="+mj-lt"/>
                <a:ea typeface="+mj-ea"/>
                <a:cs typeface="+mj-cs"/>
              </a:rPr>
              <a:t>House Bill 24B-1001</a:t>
            </a:r>
          </a:p>
        </p:txBody>
      </p:sp>
      <p:sp>
        <p:nvSpPr>
          <p:cNvPr id="3" name="Text Placeholder 2">
            <a:extLst>
              <a:ext uri="{FF2B5EF4-FFF2-40B4-BE49-F238E27FC236}">
                <a16:creationId xmlns:a16="http://schemas.microsoft.com/office/drawing/2014/main" id="{F5682955-9C52-4605-9488-DC22152B2256}"/>
              </a:ext>
            </a:extLst>
          </p:cNvPr>
          <p:cNvSpPr>
            <a:spLocks noGrp="1"/>
          </p:cNvSpPr>
          <p:nvPr>
            <p:ph type="body" sz="quarter" idx="10"/>
          </p:nvPr>
        </p:nvSpPr>
        <p:spPr>
          <a:xfrm>
            <a:off x="1063752" y="4306934"/>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r>
              <a:rPr lang="en-US" sz="3600" dirty="0">
                <a:solidFill>
                  <a:srgbClr val="FFFFFF"/>
                </a:solidFill>
                <a:latin typeface="+mn-lt"/>
                <a:ea typeface="+mn-ea"/>
                <a:cs typeface="+mn-cs"/>
              </a:rPr>
              <a:t>COLORADO </a:t>
            </a:r>
          </a:p>
          <a:p>
            <a:r>
              <a:rPr lang="en-US" sz="3600" dirty="0">
                <a:solidFill>
                  <a:srgbClr val="FFFFFF"/>
                </a:solidFill>
                <a:latin typeface="+mn-lt"/>
                <a:ea typeface="+mn-ea"/>
                <a:cs typeface="+mn-cs"/>
              </a:rPr>
              <a:t>PROPERTY TAX APPEALS</a:t>
            </a:r>
          </a:p>
        </p:txBody>
      </p:sp>
    </p:spTree>
    <p:extLst>
      <p:ext uri="{BB962C8B-B14F-4D97-AF65-F5344CB8AC3E}">
        <p14:creationId xmlns:p14="http://schemas.microsoft.com/office/powerpoint/2010/main" val="247666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DFA915A-9E7E-4AC1-BB83-9FB2B86EB12D}"/>
              </a:ext>
            </a:extLst>
          </p:cNvPr>
          <p:cNvSpPr>
            <a:spLocks noGrp="1"/>
          </p:cNvSpPr>
          <p:nvPr>
            <p:ph type="ctrTitle"/>
          </p:nvPr>
        </p:nvSpPr>
        <p:spPr>
          <a:xfrm>
            <a:off x="457477" y="1012536"/>
            <a:ext cx="5643029" cy="3163224"/>
          </a:xfrm>
        </p:spPr>
        <p:txBody>
          <a:bodyPr vert="horz" lIns="91440" tIns="45720" rIns="91440" bIns="45720" rtlCol="0" anchor="t">
            <a:normAutofit fontScale="90000"/>
          </a:bodyPr>
          <a:lstStyle/>
          <a:p>
            <a:pPr algn="l"/>
            <a:r>
              <a:rPr lang="en-US" sz="3100" b="1">
                <a:solidFill>
                  <a:schemeClr val="tx1"/>
                </a:solidFill>
                <a:latin typeface="+mj-lt"/>
                <a:ea typeface="+mj-ea"/>
                <a:cs typeface="+mj-cs"/>
              </a:rPr>
              <a:t>Beth Diehl</a:t>
            </a:r>
            <a:br>
              <a:rPr lang="en-US" sz="3100" b="1">
                <a:latin typeface="+mj-lt"/>
                <a:ea typeface="+mj-ea"/>
                <a:cs typeface="+mj-cs"/>
              </a:rPr>
            </a:br>
            <a:r>
              <a:rPr lang="en-US" sz="3100" b="1">
                <a:solidFill>
                  <a:schemeClr val="tx1"/>
                </a:solidFill>
                <a:latin typeface="+mj-lt"/>
                <a:ea typeface="+mj-ea"/>
                <a:cs typeface="+mj-cs"/>
              </a:rPr>
              <a:t>Director, Property Tax Commercial</a:t>
            </a:r>
            <a:br>
              <a:rPr lang="en-US" sz="1900" b="1">
                <a:latin typeface="+mj-lt"/>
                <a:ea typeface="+mj-ea"/>
                <a:cs typeface="+mj-cs"/>
              </a:rPr>
            </a:br>
            <a:br>
              <a:rPr lang="en-US" sz="1900" b="1">
                <a:latin typeface="+mj-lt"/>
                <a:ea typeface="+mj-ea"/>
                <a:cs typeface="+mj-cs"/>
              </a:rPr>
            </a:br>
            <a:br>
              <a:rPr lang="en-US" sz="1900">
                <a:latin typeface="+mj-lt"/>
                <a:ea typeface="+mj-ea"/>
                <a:cs typeface="+mj-cs"/>
              </a:rPr>
            </a:br>
            <a:r>
              <a:rPr lang="en-US" sz="2200">
                <a:solidFill>
                  <a:schemeClr val="tx1"/>
                </a:solidFill>
                <a:latin typeface="+mj-lt"/>
                <a:ea typeface="+mj-ea"/>
                <a:cs typeface="+mj-cs"/>
              </a:rPr>
              <a:t>With more than fifteen of property tax experience in valuation and consulting and extensive knowledge of business personal property, sales and use tax appeals. Beth Diehl represents clients of all property types in Arizona, Colorado, Montana, Nebraska, Nevada, Utah, and Wyoming.</a:t>
            </a:r>
            <a:r>
              <a:rPr lang="en-US" sz="1900">
                <a:solidFill>
                  <a:schemeClr val="tx1"/>
                </a:solidFill>
                <a:latin typeface="+mj-lt"/>
                <a:ea typeface="+mj-ea"/>
                <a:cs typeface="+mj-cs"/>
              </a:rPr>
              <a:t> </a:t>
            </a:r>
          </a:p>
        </p:txBody>
      </p:sp>
      <p:sp>
        <p:nvSpPr>
          <p:cNvPr id="30" name="Rectangle 2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miling at the camera&#10;&#10;Description automatically generated">
            <a:extLst>
              <a:ext uri="{FF2B5EF4-FFF2-40B4-BE49-F238E27FC236}">
                <a16:creationId xmlns:a16="http://schemas.microsoft.com/office/drawing/2014/main" id="{D79DD870-7293-438C-8DFF-72A9AE6D43A1}"/>
              </a:ext>
            </a:extLst>
          </p:cNvPr>
          <p:cNvPicPr>
            <a:picLocks noChangeAspect="1"/>
          </p:cNvPicPr>
          <p:nvPr/>
        </p:nvPicPr>
        <p:blipFill>
          <a:blip r:embed="rId3"/>
          <a:srcRect b="12750"/>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8335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EB1D-7985-48DB-AE4F-C0680E58C387}"/>
              </a:ext>
            </a:extLst>
          </p:cNvPr>
          <p:cNvSpPr>
            <a:spLocks noGrp="1"/>
          </p:cNvSpPr>
          <p:nvPr>
            <p:ph type="title"/>
          </p:nvPr>
        </p:nvSpPr>
        <p:spPr>
          <a:xfrm>
            <a:off x="741892" y="143784"/>
            <a:ext cx="10708216" cy="968771"/>
          </a:xfrm>
        </p:spPr>
        <p:txBody>
          <a:bodyPr/>
          <a:lstStyle/>
          <a:p>
            <a:r>
              <a:rPr lang="en-US" dirty="0"/>
              <a:t>Colorado property tax system</a:t>
            </a:r>
          </a:p>
        </p:txBody>
      </p:sp>
      <p:sp>
        <p:nvSpPr>
          <p:cNvPr id="5" name="Text Placeholder 4">
            <a:extLst>
              <a:ext uri="{FF2B5EF4-FFF2-40B4-BE49-F238E27FC236}">
                <a16:creationId xmlns:a16="http://schemas.microsoft.com/office/drawing/2014/main" id="{D52D0147-B5B1-4940-A54A-38883D33BDC6}"/>
              </a:ext>
            </a:extLst>
          </p:cNvPr>
          <p:cNvSpPr>
            <a:spLocks noGrp="1"/>
          </p:cNvSpPr>
          <p:nvPr>
            <p:ph type="body" sz="quarter" idx="10"/>
          </p:nvPr>
        </p:nvSpPr>
        <p:spPr/>
        <p:txBody>
          <a:bodyPr/>
          <a:lstStyle/>
          <a:p>
            <a:r>
              <a:rPr lang="en-US"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Real property is revalued every odd-numbered year. 2025 is a revaluation year.</a:t>
            </a:r>
          </a:p>
          <a:p>
            <a:r>
              <a:rPr lang="en-US"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Non-residential properties are valued using the cost, market, or income approach to value. </a:t>
            </a:r>
          </a:p>
          <a:p>
            <a:r>
              <a:rPr lang="en-US"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For tax years 2025 and 2026, the comparable properties must have sold between January 1, 2023 and June 30, 2024. However, if insufficient data existed during that timeframe, data from each preceding six-month period (up to a period of five years preceding June 30, 2024) may be utilized.</a:t>
            </a:r>
          </a:p>
          <a:p>
            <a:pPr marL="0" indent="0">
              <a:buNone/>
            </a:pPr>
            <a:endParaRPr lang="en-US" dirty="0"/>
          </a:p>
        </p:txBody>
      </p:sp>
    </p:spTree>
    <p:extLst>
      <p:ext uri="{BB962C8B-B14F-4D97-AF65-F5344CB8AC3E}">
        <p14:creationId xmlns:p14="http://schemas.microsoft.com/office/powerpoint/2010/main" val="407452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EB1D-7985-48DB-AE4F-C0680E58C387}"/>
              </a:ext>
            </a:extLst>
          </p:cNvPr>
          <p:cNvSpPr>
            <a:spLocks noGrp="1"/>
          </p:cNvSpPr>
          <p:nvPr>
            <p:ph type="title"/>
          </p:nvPr>
        </p:nvSpPr>
        <p:spPr>
          <a:xfrm>
            <a:off x="741892" y="0"/>
            <a:ext cx="10708216" cy="968771"/>
          </a:xfrm>
        </p:spPr>
        <p:txBody>
          <a:bodyPr/>
          <a:lstStyle/>
          <a:p>
            <a:r>
              <a:rPr lang="en-US" dirty="0"/>
              <a:t>Appeal process</a:t>
            </a:r>
          </a:p>
        </p:txBody>
      </p:sp>
      <p:sp>
        <p:nvSpPr>
          <p:cNvPr id="5" name="Text Placeholder 4">
            <a:extLst>
              <a:ext uri="{FF2B5EF4-FFF2-40B4-BE49-F238E27FC236}">
                <a16:creationId xmlns:a16="http://schemas.microsoft.com/office/drawing/2014/main" id="{D52D0147-B5B1-4940-A54A-38883D33BDC6}"/>
              </a:ext>
            </a:extLst>
          </p:cNvPr>
          <p:cNvSpPr>
            <a:spLocks noGrp="1"/>
          </p:cNvSpPr>
          <p:nvPr>
            <p:ph type="body" sz="quarter" idx="10"/>
          </p:nvPr>
        </p:nvSpPr>
        <p:spPr/>
        <p:txBody>
          <a:bodyPr/>
          <a:lstStyle/>
          <a:p>
            <a:pPr marL="0" marR="0">
              <a:spcBef>
                <a:spcPts val="0"/>
              </a:spcBef>
              <a:spcAft>
                <a:spcPts val="0"/>
              </a:spcAft>
            </a:pP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Real Property Notices of Valuation are mailed by May 1</a:t>
            </a:r>
            <a:r>
              <a:rPr lang="en-US" sz="2000"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st</a:t>
            </a: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of each year. </a:t>
            </a:r>
          </a:p>
          <a:p>
            <a:pPr marL="0" marR="0" indent="0">
              <a:spcBef>
                <a:spcPts val="0"/>
              </a:spcBef>
              <a:spcAft>
                <a:spcPts val="0"/>
              </a:spcAft>
              <a:buNone/>
            </a:pP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a:t>
            </a:r>
          </a:p>
          <a:p>
            <a:pPr marL="0">
              <a:spcBef>
                <a:spcPts val="0"/>
              </a:spcBef>
            </a:pP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Colorado utilizes a three (3) level appeal system</a:t>
            </a:r>
          </a:p>
          <a:p>
            <a:pPr marL="0" indent="0">
              <a:spcBef>
                <a:spcPts val="0"/>
              </a:spcBef>
              <a:buNone/>
            </a:pPr>
            <a:endPar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0">
              <a:spcBef>
                <a:spcPts val="0"/>
              </a:spcBef>
            </a:pP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1</a:t>
            </a:r>
            <a:r>
              <a:rPr lang="en-US" sz="2000"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st</a:t>
            </a: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Level:  Assessor - If you disagree with the actual value or classification placed on your property, you may file an appeal to the county assessor. Protests for real property must be postmarked or delivered to the assessor on or before June 8. The assessor must make a decision on your protest and mail a Notice of Determination</a:t>
            </a:r>
          </a:p>
          <a:p>
            <a:pPr marL="0" indent="0">
              <a:spcBef>
                <a:spcPts val="0"/>
              </a:spcBef>
              <a:buNone/>
            </a:pPr>
            <a:endPar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0">
              <a:spcBef>
                <a:spcPts val="0"/>
              </a:spcBef>
            </a:pP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2</a:t>
            </a:r>
            <a:r>
              <a:rPr lang="en-US" sz="2000"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nd</a:t>
            </a: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Level: Board of Equalization - If you are dissatisfied with the assessor’s decision, you may appeal to the County Board of Equalization (CBOE). The CBOE conducts hearings and mails a Notice of Determination. </a:t>
            </a:r>
          </a:p>
          <a:p>
            <a:pPr marL="0" indent="0">
              <a:spcBef>
                <a:spcPts val="0"/>
              </a:spcBef>
              <a:buNone/>
            </a:pPr>
            <a:endPar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0">
              <a:spcBef>
                <a:spcPts val="0"/>
              </a:spcBef>
            </a:pP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3</a:t>
            </a:r>
            <a:r>
              <a:rPr lang="en-US" sz="2000"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rd</a:t>
            </a:r>
            <a:r>
              <a:rPr lang="en-US" sz="2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Level: Board of Assessment Appeals/Arbitrator/District Court - If you are dissatisfied with the CBOE decision, you may appeal to the Board of Assessment Appeals, arbitrator or district court within 30 days of the date the decision was mailed</a:t>
            </a:r>
            <a:r>
              <a:rPr lang="en-US"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62888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0CA9-9D8A-427C-2E2A-C61DFD989D1B}"/>
              </a:ext>
            </a:extLst>
          </p:cNvPr>
          <p:cNvSpPr>
            <a:spLocks noGrp="1"/>
          </p:cNvSpPr>
          <p:nvPr>
            <p:ph type="title"/>
          </p:nvPr>
        </p:nvSpPr>
        <p:spPr>
          <a:xfrm>
            <a:off x="728134" y="461943"/>
            <a:ext cx="10708216" cy="968771"/>
          </a:xfrm>
        </p:spPr>
        <p:txBody>
          <a:bodyPr/>
          <a:lstStyle/>
          <a:p>
            <a:r>
              <a:rPr lang="en-US" sz="2800" u="none" strike="noStrike" dirty="0">
                <a:effectLst/>
              </a:rPr>
              <a:t>Commercial / Industrial / Vacant Land / Personal Property </a:t>
            </a:r>
            <a:br>
              <a:rPr lang="en-US" sz="4000" b="0" i="0" u="none" strike="noStrike" dirty="0">
                <a:solidFill>
                  <a:srgbClr val="000000"/>
                </a:solidFill>
                <a:effectLst/>
                <a:latin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D3805689-E156-F2C1-FAB3-9C3043DEEF84}"/>
              </a:ext>
            </a:extLst>
          </p:cNvPr>
          <p:cNvSpPr>
            <a:spLocks noGrp="1"/>
          </p:cNvSpPr>
          <p:nvPr>
            <p:ph type="body" sz="quarter" idx="13"/>
          </p:nvPr>
        </p:nvSpPr>
        <p:spPr/>
        <p:txBody>
          <a:bodyPr/>
          <a:lstStyle/>
          <a:p>
            <a:r>
              <a:rPr lang="en-US" dirty="0"/>
              <a:t>HB24B-1001</a:t>
            </a:r>
          </a:p>
        </p:txBody>
      </p:sp>
      <p:graphicFrame>
        <p:nvGraphicFramePr>
          <p:cNvPr id="6" name="Table 5">
            <a:extLst>
              <a:ext uri="{FF2B5EF4-FFF2-40B4-BE49-F238E27FC236}">
                <a16:creationId xmlns:a16="http://schemas.microsoft.com/office/drawing/2014/main" id="{CD5C4220-1AD7-FEEF-78FF-27F8B55B8947}"/>
              </a:ext>
            </a:extLst>
          </p:cNvPr>
          <p:cNvGraphicFramePr>
            <a:graphicFrameLocks noGrp="1"/>
          </p:cNvGraphicFramePr>
          <p:nvPr>
            <p:extLst>
              <p:ext uri="{D42A27DB-BD31-4B8C-83A1-F6EECF244321}">
                <p14:modId xmlns:p14="http://schemas.microsoft.com/office/powerpoint/2010/main" val="2198858884"/>
              </p:ext>
            </p:extLst>
          </p:nvPr>
        </p:nvGraphicFramePr>
        <p:xfrm>
          <a:off x="339532" y="1977763"/>
          <a:ext cx="11536218" cy="2902474"/>
        </p:xfrm>
        <a:graphic>
          <a:graphicData uri="http://schemas.openxmlformats.org/drawingml/2006/table">
            <a:tbl>
              <a:tblPr>
                <a:tableStyleId>{5C22544A-7EE6-4342-B048-85BDC9FD1C3A}</a:tableStyleId>
              </a:tblPr>
              <a:tblGrid>
                <a:gridCol w="1922703">
                  <a:extLst>
                    <a:ext uri="{9D8B030D-6E8A-4147-A177-3AD203B41FA5}">
                      <a16:colId xmlns:a16="http://schemas.microsoft.com/office/drawing/2014/main" val="758208638"/>
                    </a:ext>
                  </a:extLst>
                </a:gridCol>
                <a:gridCol w="1922703">
                  <a:extLst>
                    <a:ext uri="{9D8B030D-6E8A-4147-A177-3AD203B41FA5}">
                      <a16:colId xmlns:a16="http://schemas.microsoft.com/office/drawing/2014/main" val="2786523159"/>
                    </a:ext>
                  </a:extLst>
                </a:gridCol>
                <a:gridCol w="1922703">
                  <a:extLst>
                    <a:ext uri="{9D8B030D-6E8A-4147-A177-3AD203B41FA5}">
                      <a16:colId xmlns:a16="http://schemas.microsoft.com/office/drawing/2014/main" val="3517635076"/>
                    </a:ext>
                  </a:extLst>
                </a:gridCol>
                <a:gridCol w="1922703">
                  <a:extLst>
                    <a:ext uri="{9D8B030D-6E8A-4147-A177-3AD203B41FA5}">
                      <a16:colId xmlns:a16="http://schemas.microsoft.com/office/drawing/2014/main" val="1235573879"/>
                    </a:ext>
                  </a:extLst>
                </a:gridCol>
                <a:gridCol w="1922703">
                  <a:extLst>
                    <a:ext uri="{9D8B030D-6E8A-4147-A177-3AD203B41FA5}">
                      <a16:colId xmlns:a16="http://schemas.microsoft.com/office/drawing/2014/main" val="1998501939"/>
                    </a:ext>
                  </a:extLst>
                </a:gridCol>
                <a:gridCol w="1922703">
                  <a:extLst>
                    <a:ext uri="{9D8B030D-6E8A-4147-A177-3AD203B41FA5}">
                      <a16:colId xmlns:a16="http://schemas.microsoft.com/office/drawing/2014/main" val="3414979675"/>
                    </a:ext>
                  </a:extLst>
                </a:gridCol>
              </a:tblGrid>
              <a:tr h="1243918">
                <a:tc>
                  <a:txBody>
                    <a:bodyPr/>
                    <a:lstStyle/>
                    <a:p>
                      <a:pPr algn="ctr" fontAlgn="ctr"/>
                      <a:r>
                        <a:rPr lang="en-US" sz="1100" b="1" u="none" strike="noStrike" dirty="0">
                          <a:solidFill>
                            <a:schemeClr val="bg2">
                              <a:lumMod val="10000"/>
                            </a:schemeClr>
                          </a:solidFill>
                          <a:effectLst/>
                        </a:rPr>
                        <a:t>Tax Year</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Pay Year</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Vacant Land Assessment Ratio</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Non Residential Assessment Ratio - Commercial</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Non Residential Assessment Ratio - Personal Property</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Non Residential Assessment Ratio - Industrial</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6560776"/>
                  </a:ext>
                </a:extLst>
              </a:tr>
              <a:tr h="414639">
                <a:tc>
                  <a:txBody>
                    <a:bodyPr/>
                    <a:lstStyle/>
                    <a:p>
                      <a:pPr algn="ctr" fontAlgn="ctr"/>
                      <a:r>
                        <a:rPr lang="en-US" sz="1100" b="1" u="none" strike="noStrike" dirty="0">
                          <a:solidFill>
                            <a:schemeClr val="bg2">
                              <a:lumMod val="10000"/>
                            </a:schemeClr>
                          </a:solidFill>
                          <a:effectLst/>
                        </a:rPr>
                        <a:t>2024</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2025</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27.90%</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27.90%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27.90%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27.90%</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49125975"/>
                  </a:ext>
                </a:extLst>
              </a:tr>
              <a:tr h="414639">
                <a:tc>
                  <a:txBody>
                    <a:bodyPr/>
                    <a:lstStyle/>
                    <a:p>
                      <a:pPr algn="ctr" fontAlgn="ctr"/>
                      <a:r>
                        <a:rPr lang="en-US" sz="1100" b="1" u="none" strike="noStrike">
                          <a:solidFill>
                            <a:schemeClr val="bg2">
                              <a:lumMod val="10000"/>
                            </a:schemeClr>
                          </a:solidFill>
                          <a:effectLst/>
                        </a:rPr>
                        <a:t>2025</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2026</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27.50%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27.00%</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27.00%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27.00%</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27125511"/>
                  </a:ext>
                </a:extLst>
              </a:tr>
              <a:tr h="414639">
                <a:tc>
                  <a:txBody>
                    <a:bodyPr/>
                    <a:lstStyle/>
                    <a:p>
                      <a:pPr algn="ctr" fontAlgn="ctr"/>
                      <a:r>
                        <a:rPr lang="en-US" sz="1100" b="1" u="none" strike="noStrike">
                          <a:solidFill>
                            <a:schemeClr val="bg2">
                              <a:lumMod val="10000"/>
                            </a:schemeClr>
                          </a:solidFill>
                          <a:effectLst/>
                        </a:rPr>
                        <a:t>2026</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2027</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27.50%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25.00%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26.00%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26.00%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46360386"/>
                  </a:ext>
                </a:extLst>
              </a:tr>
              <a:tr h="414639">
                <a:tc>
                  <a:txBody>
                    <a:bodyPr/>
                    <a:lstStyle/>
                    <a:p>
                      <a:pPr algn="ctr" fontAlgn="ctr"/>
                      <a:r>
                        <a:rPr lang="en-US" sz="1100" b="1" u="none" strike="noStrike">
                          <a:solidFill>
                            <a:schemeClr val="bg2">
                              <a:lumMod val="10000"/>
                            </a:schemeClr>
                          </a:solidFill>
                          <a:effectLst/>
                        </a:rPr>
                        <a:t>2027</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2028</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27.50%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25.00%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25.00%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25.00%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25472745"/>
                  </a:ext>
                </a:extLst>
              </a:tr>
            </a:tbl>
          </a:graphicData>
        </a:graphic>
      </p:graphicFrame>
    </p:spTree>
    <p:extLst>
      <p:ext uri="{BB962C8B-B14F-4D97-AF65-F5344CB8AC3E}">
        <p14:creationId xmlns:p14="http://schemas.microsoft.com/office/powerpoint/2010/main" val="239132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0CA9-9D8A-427C-2E2A-C61DFD989D1B}"/>
              </a:ext>
            </a:extLst>
          </p:cNvPr>
          <p:cNvSpPr>
            <a:spLocks noGrp="1"/>
          </p:cNvSpPr>
          <p:nvPr>
            <p:ph type="title"/>
          </p:nvPr>
        </p:nvSpPr>
        <p:spPr>
          <a:xfrm>
            <a:off x="728134" y="461943"/>
            <a:ext cx="10708216" cy="968771"/>
          </a:xfrm>
        </p:spPr>
        <p:txBody>
          <a:bodyPr/>
          <a:lstStyle/>
          <a:p>
            <a:r>
              <a:rPr lang="en-US" sz="2800" u="none" strike="noStrike" dirty="0">
                <a:effectLst/>
              </a:rPr>
              <a:t>residential</a:t>
            </a:r>
            <a:br>
              <a:rPr lang="en-US" sz="4000" b="0" i="0" u="none" strike="noStrike" dirty="0">
                <a:solidFill>
                  <a:srgbClr val="000000"/>
                </a:solidFill>
                <a:effectLst/>
                <a:latin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D3805689-E156-F2C1-FAB3-9C3043DEEF84}"/>
              </a:ext>
            </a:extLst>
          </p:cNvPr>
          <p:cNvSpPr>
            <a:spLocks noGrp="1"/>
          </p:cNvSpPr>
          <p:nvPr>
            <p:ph type="body" sz="quarter" idx="13"/>
          </p:nvPr>
        </p:nvSpPr>
        <p:spPr/>
        <p:txBody>
          <a:bodyPr/>
          <a:lstStyle/>
          <a:p>
            <a:r>
              <a:rPr lang="en-US" dirty="0"/>
              <a:t>HB24B-1001</a:t>
            </a:r>
          </a:p>
        </p:txBody>
      </p:sp>
      <p:graphicFrame>
        <p:nvGraphicFramePr>
          <p:cNvPr id="4" name="Table 3">
            <a:extLst>
              <a:ext uri="{FF2B5EF4-FFF2-40B4-BE49-F238E27FC236}">
                <a16:creationId xmlns:a16="http://schemas.microsoft.com/office/drawing/2014/main" id="{6CF0534A-0658-909A-AE8E-2E12EF444FD6}"/>
              </a:ext>
            </a:extLst>
          </p:cNvPr>
          <p:cNvGraphicFramePr>
            <a:graphicFrameLocks noGrp="1"/>
          </p:cNvGraphicFramePr>
          <p:nvPr>
            <p:extLst>
              <p:ext uri="{D42A27DB-BD31-4B8C-83A1-F6EECF244321}">
                <p14:modId xmlns:p14="http://schemas.microsoft.com/office/powerpoint/2010/main" val="2672692041"/>
              </p:ext>
            </p:extLst>
          </p:nvPr>
        </p:nvGraphicFramePr>
        <p:xfrm>
          <a:off x="936771" y="1948636"/>
          <a:ext cx="10318458" cy="2910979"/>
        </p:xfrm>
        <a:graphic>
          <a:graphicData uri="http://schemas.openxmlformats.org/drawingml/2006/table">
            <a:tbl>
              <a:tblPr>
                <a:tableStyleId>{5C22544A-7EE6-4342-B048-85BDC9FD1C3A}</a:tableStyleId>
              </a:tblPr>
              <a:tblGrid>
                <a:gridCol w="1719743">
                  <a:extLst>
                    <a:ext uri="{9D8B030D-6E8A-4147-A177-3AD203B41FA5}">
                      <a16:colId xmlns:a16="http://schemas.microsoft.com/office/drawing/2014/main" val="3388118460"/>
                    </a:ext>
                  </a:extLst>
                </a:gridCol>
                <a:gridCol w="1719743">
                  <a:extLst>
                    <a:ext uri="{9D8B030D-6E8A-4147-A177-3AD203B41FA5}">
                      <a16:colId xmlns:a16="http://schemas.microsoft.com/office/drawing/2014/main" val="3381183868"/>
                    </a:ext>
                  </a:extLst>
                </a:gridCol>
                <a:gridCol w="1719743">
                  <a:extLst>
                    <a:ext uri="{9D8B030D-6E8A-4147-A177-3AD203B41FA5}">
                      <a16:colId xmlns:a16="http://schemas.microsoft.com/office/drawing/2014/main" val="4155367836"/>
                    </a:ext>
                  </a:extLst>
                </a:gridCol>
                <a:gridCol w="1719743">
                  <a:extLst>
                    <a:ext uri="{9D8B030D-6E8A-4147-A177-3AD203B41FA5}">
                      <a16:colId xmlns:a16="http://schemas.microsoft.com/office/drawing/2014/main" val="241265433"/>
                    </a:ext>
                  </a:extLst>
                </a:gridCol>
                <a:gridCol w="1719743">
                  <a:extLst>
                    <a:ext uri="{9D8B030D-6E8A-4147-A177-3AD203B41FA5}">
                      <a16:colId xmlns:a16="http://schemas.microsoft.com/office/drawing/2014/main" val="3372152674"/>
                    </a:ext>
                  </a:extLst>
                </a:gridCol>
                <a:gridCol w="1719743">
                  <a:extLst>
                    <a:ext uri="{9D8B030D-6E8A-4147-A177-3AD203B41FA5}">
                      <a16:colId xmlns:a16="http://schemas.microsoft.com/office/drawing/2014/main" val="2995068853"/>
                    </a:ext>
                  </a:extLst>
                </a:gridCol>
              </a:tblGrid>
              <a:tr h="1455491">
                <a:tc>
                  <a:txBody>
                    <a:bodyPr/>
                    <a:lstStyle/>
                    <a:p>
                      <a:pPr algn="ctr" fontAlgn="ctr"/>
                      <a:r>
                        <a:rPr lang="en-US" sz="1100" b="1" u="none" strike="noStrike" dirty="0">
                          <a:solidFill>
                            <a:schemeClr val="bg2">
                              <a:lumMod val="10000"/>
                            </a:schemeClr>
                          </a:solidFill>
                          <a:effectLst/>
                        </a:rPr>
                        <a:t>Tax Year</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Pay Year</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RAR (Local) If less than 5% Actual Value Increase</a:t>
                      </a:r>
                      <a:endParaRPr lang="en-US" sz="1100" b="1" i="1"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RAR (school) If less than 5% Actual Value Increase</a:t>
                      </a:r>
                      <a:endParaRPr lang="en-US" sz="1100" b="1" i="1"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Residential Assessment Ratio (Local Gov't)</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Residential Assessment Ratio (School)</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88425401"/>
                  </a:ext>
                </a:extLst>
              </a:tr>
              <a:tr h="363872">
                <a:tc>
                  <a:txBody>
                    <a:bodyPr/>
                    <a:lstStyle/>
                    <a:p>
                      <a:pPr algn="ctr" fontAlgn="ctr"/>
                      <a:r>
                        <a:rPr lang="en-US" sz="1100" b="1" u="none" strike="noStrike">
                          <a:solidFill>
                            <a:schemeClr val="bg2">
                              <a:lumMod val="10000"/>
                            </a:schemeClr>
                          </a:solidFill>
                          <a:effectLst/>
                        </a:rPr>
                        <a:t>2024</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2025</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 </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 </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6.70%</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6.70%</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72242684"/>
                  </a:ext>
                </a:extLst>
              </a:tr>
              <a:tr h="363872">
                <a:tc>
                  <a:txBody>
                    <a:bodyPr/>
                    <a:lstStyle/>
                    <a:p>
                      <a:pPr algn="ctr" fontAlgn="ctr"/>
                      <a:r>
                        <a:rPr lang="en-US" sz="1100" b="1" u="none" strike="noStrike">
                          <a:solidFill>
                            <a:schemeClr val="bg2">
                              <a:lumMod val="10000"/>
                            </a:schemeClr>
                          </a:solidFill>
                          <a:effectLst/>
                        </a:rPr>
                        <a:t>2025</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2026</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6.25%</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7.05%</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6.15%</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6.95%</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86473457"/>
                  </a:ext>
                </a:extLst>
              </a:tr>
              <a:tr h="363872">
                <a:tc>
                  <a:txBody>
                    <a:bodyPr/>
                    <a:lstStyle/>
                    <a:p>
                      <a:pPr algn="ctr" fontAlgn="ctr"/>
                      <a:r>
                        <a:rPr lang="en-US" sz="1100" b="1" u="none" strike="noStrike">
                          <a:solidFill>
                            <a:schemeClr val="bg2">
                              <a:lumMod val="10000"/>
                            </a:schemeClr>
                          </a:solidFill>
                          <a:effectLst/>
                        </a:rPr>
                        <a:t>2026</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2027</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6.80%</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7.05%</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6.70%</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7.05%</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25222743"/>
                  </a:ext>
                </a:extLst>
              </a:tr>
              <a:tr h="363872">
                <a:tc>
                  <a:txBody>
                    <a:bodyPr/>
                    <a:lstStyle/>
                    <a:p>
                      <a:pPr algn="ctr" fontAlgn="ctr"/>
                      <a:r>
                        <a:rPr lang="en-US" sz="1100" b="1" u="none" strike="noStrike">
                          <a:solidFill>
                            <a:schemeClr val="bg2">
                              <a:lumMod val="10000"/>
                            </a:schemeClr>
                          </a:solidFill>
                          <a:effectLst/>
                        </a:rPr>
                        <a:t>2027</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2028</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6.80%</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7.05%</a:t>
                      </a:r>
                      <a:endParaRPr lang="en-US" sz="1100" b="1" i="1"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a:solidFill>
                            <a:schemeClr val="bg2">
                              <a:lumMod val="10000"/>
                            </a:schemeClr>
                          </a:solidFill>
                          <a:effectLst/>
                        </a:rPr>
                        <a:t>6.70%</a:t>
                      </a:r>
                      <a:endParaRPr lang="en-US" sz="1100" b="1" i="0" u="none" strike="noStrike">
                        <a:solidFill>
                          <a:schemeClr val="bg2">
                            <a:lumMod val="10000"/>
                          </a:schemeClr>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solidFill>
                            <a:schemeClr val="bg2">
                              <a:lumMod val="10000"/>
                            </a:schemeClr>
                          </a:solidFill>
                          <a:effectLst/>
                        </a:rPr>
                        <a:t>7.05%</a:t>
                      </a:r>
                      <a:endParaRPr lang="en-US" sz="1100" b="1" i="0" u="none" strike="noStrike" dirty="0">
                        <a:solidFill>
                          <a:schemeClr val="bg2">
                            <a:lumMod val="1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61431502"/>
                  </a:ext>
                </a:extLst>
              </a:tr>
            </a:tbl>
          </a:graphicData>
        </a:graphic>
      </p:graphicFrame>
    </p:spTree>
    <p:extLst>
      <p:ext uri="{BB962C8B-B14F-4D97-AF65-F5344CB8AC3E}">
        <p14:creationId xmlns:p14="http://schemas.microsoft.com/office/powerpoint/2010/main" val="395275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89AFC95-A73B-4981-94E1-6BD01E5F4370}"/>
              </a:ext>
            </a:extLst>
          </p:cNvPr>
          <p:cNvSpPr>
            <a:spLocks noGrp="1"/>
          </p:cNvSpPr>
          <p:nvPr>
            <p:ph type="title"/>
          </p:nvPr>
        </p:nvSpPr>
        <p:spPr>
          <a:xfrm>
            <a:off x="728134" y="382704"/>
            <a:ext cx="10708216" cy="968771"/>
          </a:xfrm>
        </p:spPr>
        <p:txBody>
          <a:bodyPr/>
          <a:lstStyle/>
          <a:p>
            <a:r>
              <a:rPr lang="en-US" dirty="0"/>
              <a:t>Important dates</a:t>
            </a:r>
          </a:p>
        </p:txBody>
      </p:sp>
      <p:sp>
        <p:nvSpPr>
          <p:cNvPr id="2" name="Slide Number Placeholder 1">
            <a:extLst>
              <a:ext uri="{FF2B5EF4-FFF2-40B4-BE49-F238E27FC236}">
                <a16:creationId xmlns:a16="http://schemas.microsoft.com/office/drawing/2014/main" id="{EEA5155F-5865-4417-AAB0-BFBD01E51228}"/>
              </a:ext>
            </a:extLst>
          </p:cNvPr>
          <p:cNvSpPr>
            <a:spLocks noGrp="1"/>
          </p:cNvSpPr>
          <p:nvPr>
            <p:ph type="sldNum" sz="quarter" idx="4294967295"/>
          </p:nvPr>
        </p:nvSpPr>
        <p:spPr/>
        <p:txBody>
          <a:bodyPr/>
          <a:lstStyle/>
          <a:p>
            <a:pPr>
              <a:defRPr/>
            </a:pPr>
            <a:endParaRPr lang="en-US" dirty="0"/>
          </a:p>
          <a:p>
            <a:pPr>
              <a:defRPr/>
            </a:pPr>
            <a:endParaRPr lang="en-US" dirty="0"/>
          </a:p>
        </p:txBody>
      </p:sp>
      <p:sp>
        <p:nvSpPr>
          <p:cNvPr id="16" name="Rectangle 15">
            <a:extLst>
              <a:ext uri="{FF2B5EF4-FFF2-40B4-BE49-F238E27FC236}">
                <a16:creationId xmlns:a16="http://schemas.microsoft.com/office/drawing/2014/main" id="{A101AB02-F4E0-4911-A676-DD8541BF9373}"/>
              </a:ext>
            </a:extLst>
          </p:cNvPr>
          <p:cNvSpPr/>
          <p:nvPr/>
        </p:nvSpPr>
        <p:spPr>
          <a:xfrm>
            <a:off x="751417" y="1656265"/>
            <a:ext cx="10712449" cy="4444679"/>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lgn="ctr">
              <a:spcBef>
                <a:spcPts val="0"/>
              </a:spcBef>
              <a:spcAft>
                <a:spcPts val="0"/>
              </a:spcAft>
            </a:pPr>
            <a:endPar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algn="ctr">
              <a:spcBef>
                <a:spcPts val="0"/>
              </a:spcBef>
              <a:spcAft>
                <a:spcPts val="0"/>
              </a:spcAft>
            </a:pP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Lien Date: January 1</a:t>
            </a:r>
          </a:p>
          <a:p>
            <a:pPr marL="0" marR="0" algn="ctr">
              <a:spcBef>
                <a:spcPts val="0"/>
              </a:spcBef>
              <a:spcAft>
                <a:spcPts val="0"/>
              </a:spcAft>
            </a:pP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Notice of Value: May 1</a:t>
            </a:r>
            <a:r>
              <a:rPr lang="en-US" sz="3200" b="1"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st</a:t>
            </a: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a:t>
            </a:r>
          </a:p>
          <a:p>
            <a:pPr marL="0" marR="0" algn="ctr">
              <a:spcBef>
                <a:spcPts val="0"/>
              </a:spcBef>
              <a:spcAft>
                <a:spcPts val="0"/>
              </a:spcAft>
            </a:pP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Appeal Deadline RE: June 8</a:t>
            </a:r>
            <a:r>
              <a:rPr lang="en-US" sz="3200" b="1"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th</a:t>
            </a: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a:t>
            </a:r>
          </a:p>
          <a:p>
            <a:pPr marL="0" marR="0" algn="ctr">
              <a:spcBef>
                <a:spcPts val="0"/>
              </a:spcBef>
              <a:spcAft>
                <a:spcPts val="0"/>
              </a:spcAft>
            </a:pP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Tax Bill Issued: January </a:t>
            </a:r>
          </a:p>
          <a:p>
            <a:pPr marL="0" marR="0" algn="ctr">
              <a:spcBef>
                <a:spcPts val="0"/>
              </a:spcBef>
              <a:spcAft>
                <a:spcPts val="0"/>
              </a:spcAft>
            </a:pP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Single Payment Due: April 15</a:t>
            </a:r>
            <a:r>
              <a:rPr lang="en-US" sz="3200" b="1"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th</a:t>
            </a: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a:t>
            </a:r>
          </a:p>
          <a:p>
            <a:pPr marL="0" marR="0" algn="ctr">
              <a:spcBef>
                <a:spcPts val="0"/>
              </a:spcBef>
              <a:spcAft>
                <a:spcPts val="0"/>
              </a:spcAft>
            </a:pP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1</a:t>
            </a:r>
            <a:r>
              <a:rPr lang="en-US" sz="3200" b="1"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st</a:t>
            </a: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Installment Due: February 28</a:t>
            </a:r>
            <a:r>
              <a:rPr lang="en-US" sz="3200" b="1"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th</a:t>
            </a:r>
            <a:endPar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algn="ctr">
              <a:spcBef>
                <a:spcPts val="0"/>
              </a:spcBef>
              <a:spcAft>
                <a:spcPts val="0"/>
              </a:spcAft>
            </a:pP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2</a:t>
            </a:r>
            <a:r>
              <a:rPr lang="en-US" sz="3200" b="1"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nd</a:t>
            </a: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Installment Due: June 15</a:t>
            </a:r>
            <a:r>
              <a:rPr lang="en-US" sz="3200" b="1" baseline="30000"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th</a:t>
            </a:r>
            <a:r>
              <a:rPr lang="en-US" sz="3200" b="1" dirty="0">
                <a:solidFill>
                  <a:schemeClr val="bg2">
                    <a:lumMod val="10000"/>
                  </a:schemeClr>
                </a:solidFill>
                <a:effectLst/>
                <a:latin typeface="Calibri Light" panose="020F0302020204030204" pitchFamily="34" charset="0"/>
                <a:ea typeface="Calibri" panose="020F0502020204030204" pitchFamily="34" charset="0"/>
                <a:cs typeface="Calibri Light" panose="020F0302020204030204" pitchFamily="34" charset="0"/>
              </a:rPr>
              <a:t> </a:t>
            </a:r>
          </a:p>
          <a:p>
            <a:pPr algn="ctr"/>
            <a:endParaRPr lang="en-US" sz="5333" dirty="0">
              <a:solidFill>
                <a:srgbClr val="112E6E"/>
              </a:solidFill>
              <a:latin typeface="+mj-lt"/>
            </a:endParaRPr>
          </a:p>
        </p:txBody>
      </p:sp>
    </p:spTree>
    <p:extLst>
      <p:ext uri="{BB962C8B-B14F-4D97-AF65-F5344CB8AC3E}">
        <p14:creationId xmlns:p14="http://schemas.microsoft.com/office/powerpoint/2010/main" val="258025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A915A-9E7E-4AC1-BB83-9FB2B86EB12D}"/>
              </a:ext>
            </a:extLst>
          </p:cNvPr>
          <p:cNvSpPr>
            <a:spLocks noGrp="1"/>
          </p:cNvSpPr>
          <p:nvPr>
            <p:ph type="ctrTitle"/>
          </p:nvPr>
        </p:nvSpPr>
        <p:spPr>
          <a:xfrm>
            <a:off x="599018" y="2450049"/>
            <a:ext cx="10992305" cy="885279"/>
          </a:xfrm>
        </p:spPr>
        <p:txBody>
          <a:bodyPr/>
          <a:lstStyle/>
          <a:p>
            <a:r>
              <a:rPr lang="en-US" b="1" dirty="0">
                <a:solidFill>
                  <a:schemeClr val="bg2">
                    <a:lumMod val="10000"/>
                  </a:schemeClr>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901237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Light Solutions CUSTOM">
  <a:themeElements>
    <a:clrScheme name="Custom 8">
      <a:dk1>
        <a:srgbClr val="A2A2A2"/>
      </a:dk1>
      <a:lt1>
        <a:srgbClr val="BA8033"/>
      </a:lt1>
      <a:dk2>
        <a:srgbClr val="FFFFFF"/>
      </a:dk2>
      <a:lt2>
        <a:srgbClr val="D8D8D8"/>
      </a:lt2>
      <a:accent1>
        <a:srgbClr val="052866"/>
      </a:accent1>
      <a:accent2>
        <a:srgbClr val="929292"/>
      </a:accent2>
      <a:accent3>
        <a:srgbClr val="0E6B9B"/>
      </a:accent3>
      <a:accent4>
        <a:srgbClr val="A5A5A5"/>
      </a:accent4>
      <a:accent5>
        <a:srgbClr val="BDE6FF"/>
      </a:accent5>
      <a:accent6>
        <a:srgbClr val="BE1C1C"/>
      </a:accent6>
      <a:hlink>
        <a:srgbClr val="929292"/>
      </a:hlink>
      <a:folHlink>
        <a:srgbClr val="929292"/>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571</Words>
  <Application>Microsoft Office PowerPoint</Application>
  <PresentationFormat>Widescreen</PresentationFormat>
  <Paragraphs>102</Paragraphs>
  <Slides>8</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Calibri Light</vt:lpstr>
      <vt:lpstr>Lato</vt:lpstr>
      <vt:lpstr>Lato Light</vt:lpstr>
      <vt:lpstr>Office Theme</vt:lpstr>
      <vt:lpstr>Cover - U.S.</vt:lpstr>
      <vt:lpstr>4_Light Solutions CUSTOM</vt:lpstr>
      <vt:lpstr>House Bill 24B-1001</vt:lpstr>
      <vt:lpstr>Beth Diehl Director, Property Tax Commercial   With more than fifteen of property tax experience in valuation and consulting and extensive knowledge of business personal property, sales and use tax appeals. Beth Diehl represents clients of all property types in Arizona, Colorado, Montana, Nebraska, Nevada, Utah, and Wyoming. </vt:lpstr>
      <vt:lpstr>Colorado property tax system</vt:lpstr>
      <vt:lpstr>Appeal process</vt:lpstr>
      <vt:lpstr>Commercial / Industrial / Vacant Land / Personal Property  </vt:lpstr>
      <vt:lpstr>residential </vt:lpstr>
      <vt:lpstr>Important dates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24B-1001</dc:title>
  <dc:creator>Furulie, DeLori</dc:creator>
  <cp:lastModifiedBy>Kathryn East</cp:lastModifiedBy>
  <cp:revision>2</cp:revision>
  <dcterms:created xsi:type="dcterms:W3CDTF">2024-10-09T22:38:07Z</dcterms:created>
  <dcterms:modified xsi:type="dcterms:W3CDTF">2024-10-11T21:43:02Z</dcterms:modified>
</cp:coreProperties>
</file>